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微软雅黑" panose="020B0503020204020204" pitchFamily="34" charset="-122"/>
      <p:regular r:id="rId37"/>
    </p:embeddedFont>
    <p:embeddedFont>
      <p:font typeface="Arial Unicode MS" panose="020B0604020202020204" pitchFamily="34" charset="-122"/>
      <p:regular r:id="rId38"/>
    </p:embeddedFont>
    <p:embeddedFont>
      <p:font typeface="Franklin Gothic Medium Cond" panose="020B0606030402020204" pitchFamily="34" charset="0"/>
      <p:regular r:id="rId39"/>
    </p:embeddedFont>
    <p:embeddedFont>
      <p:font typeface="NanLiHei_Eurostile" panose="02010600030101010101" pitchFamily="2" charset="-122"/>
      <p:regular r:id="rId40"/>
    </p:embeddedFont>
    <p:embeddedFont>
      <p:font typeface="Calibri" panose="020F0502020204030204" pitchFamily="34" charset="0"/>
      <p:regular r:id="rId41"/>
      <p:bold r:id="rId42"/>
      <p:italic r:id="rId43"/>
      <p:boldItalic r:id="rId44"/>
    </p:embeddedFont>
    <p:embeddedFont>
      <p:font typeface="Calibri Light" panose="020F0302020204030204" charset="0"/>
      <p:regular r:id="rId45"/>
      <p:italic r:id="rId46"/>
    </p:embeddedFont>
    <p:embeddedFont>
      <p:font typeface="等线" panose="02010600030101010101" charset="-122"/>
      <p:regular r:id="rId47"/>
    </p:embeddedFont>
    <p:embeddedFont>
      <p:font typeface="方正正黑简体" panose="02000000000000000000" pitchFamily="2" charset="-122"/>
      <p:regular r:id="rId48"/>
    </p:embeddedFont>
    <p:embeddedFont>
      <p:font typeface="Arial Black" panose="020B0A04020102020204" pitchFamily="34" charset="0"/>
      <p:bold r:id="rId4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0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销售额</c:v>
                </c:pt>
              </c:strCache>
            </c:strRef>
          </c:tx>
          <c:explosion val="0"/>
          <c:dPt>
            <c:idx val="0"/>
            <c:bubble3D val="0"/>
            <c:spPr>
              <a:solidFill>
                <a:srgbClr val="5BACB6"/>
              </a:solidFill>
            </c:spPr>
          </c:dPt>
          <c:dPt>
            <c:idx val="1"/>
            <c:bubble3D val="0"/>
            <c:spPr>
              <a:solidFill>
                <a:schemeClr val="bg1">
                  <a:lumMod val="50000"/>
                </a:schemeClr>
              </a:solidFill>
            </c:spPr>
          </c:dPt>
          <c:dPt>
            <c:idx val="2"/>
            <c:bubble3D val="0"/>
            <c:spPr>
              <a:solidFill>
                <a:schemeClr val="bg1">
                  <a:lumMod val="65000"/>
                </a:schemeClr>
              </a:solidFill>
            </c:spPr>
          </c:dPt>
          <c:dPt>
            <c:idx val="3"/>
            <c:bubble3D val="0"/>
            <c:spPr>
              <a:solidFill>
                <a:schemeClr val="bg1">
                  <a:lumMod val="85000"/>
                </a:schemeClr>
              </a:solidFill>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w="25390">
          <a:noFill/>
        </a:ln>
      </c:spPr>
    </c:plotArea>
    <c:plotVisOnly val="1"/>
    <c:dispBlanksAs val="zero"/>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42A0C-0EF6-4D8A-A19B-12A8405EFA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40001-5491-4C6F-AEBD-C12CD6642D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474288" y="-886306"/>
            <a:ext cx="1733820" cy="173382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120" name="图片 119"/>
          <p:cNvPicPr>
            <a:picLocks noChangeAspect="1"/>
          </p:cNvPicPr>
          <p:nvPr userDrawn="1"/>
        </p:nvPicPr>
        <p:blipFill>
          <a:blip r:embed="rId2" cstate="print">
            <a:extLst>
              <a:ext uri="{28A0092B-C50C-407E-A947-70E740481C1C}">
                <a14:useLocalDpi xmlns:a14="http://schemas.microsoft.com/office/drawing/2010/main" val="0"/>
              </a:ext>
            </a:extLst>
          </a:blip>
          <a:srcRect l="19501" t="255" r="14580" b="866"/>
          <a:stretch>
            <a:fillRect/>
          </a:stretch>
        </p:blipFill>
        <p:spPr>
          <a:xfrm>
            <a:off x="-451635" y="-868091"/>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1" name="图片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115" name="矩形 114"/>
          <p:cNvSpPr/>
          <p:nvPr userDrawn="1"/>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矩形 115"/>
          <p:cNvSpPr/>
          <p:nvPr userDrawn="1"/>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7" name="组合 116"/>
          <p:cNvGrpSpPr/>
          <p:nvPr userDrawn="1"/>
        </p:nvGrpSpPr>
        <p:grpSpPr>
          <a:xfrm>
            <a:off x="8375844" y="2301508"/>
            <a:ext cx="3517749" cy="3739752"/>
            <a:chOff x="5738467" y="-3037181"/>
            <a:chExt cx="6614360" cy="7031788"/>
          </a:xfrm>
        </p:grpSpPr>
        <p:sp>
          <p:nvSpPr>
            <p:cNvPr id="118" name="矩形 117"/>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矩形 118"/>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21" name="组合 120"/>
          <p:cNvGrpSpPr/>
          <p:nvPr userDrawn="1"/>
        </p:nvGrpSpPr>
        <p:grpSpPr>
          <a:xfrm>
            <a:off x="981842" y="99897"/>
            <a:ext cx="556317" cy="556317"/>
            <a:chOff x="1527090" y="1893200"/>
            <a:chExt cx="556317" cy="556317"/>
          </a:xfrm>
        </p:grpSpPr>
        <p:sp>
          <p:nvSpPr>
            <p:cNvPr id="122" name="矩形 121"/>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3"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24" name="TextBox 9"/>
          <p:cNvSpPr txBox="1"/>
          <p:nvPr userDrawn="1"/>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0" name="矩形 169"/>
          <p:cNvSpPr/>
          <p:nvPr userDrawn="1"/>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125" name="组合 124"/>
          <p:cNvGrpSpPr/>
          <p:nvPr userDrawn="1"/>
        </p:nvGrpSpPr>
        <p:grpSpPr>
          <a:xfrm>
            <a:off x="426578" y="84915"/>
            <a:ext cx="393114" cy="314325"/>
            <a:chOff x="2192924" y="-291128"/>
            <a:chExt cx="393114" cy="314325"/>
          </a:xfrm>
        </p:grpSpPr>
        <p:sp>
          <p:nvSpPr>
            <p:cNvPr id="126" name="燕尾形 125"/>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27" name="燕尾形 126"/>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A60D94BD-328E-457B-8C77-7A77D5EEC9EA}"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8E25DB1F-40FF-4811-B8FF-96A4C69DDE2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jpeg"/><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4.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9.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2.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矩形 10"/>
          <p:cNvSpPr/>
          <p:nvPr/>
        </p:nvSpPr>
        <p:spPr>
          <a:xfrm rot="2700000">
            <a:off x="3264417" y="-1630281"/>
            <a:ext cx="6575755" cy="4849923"/>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311087" y="-1946168"/>
            <a:ext cx="3830377" cy="4020217"/>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3257216" y="-1117179"/>
            <a:ext cx="5481895" cy="407703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 name="TextBox 22"/>
          <p:cNvSpPr txBox="1">
            <a:spLocks noChangeArrowheads="1"/>
          </p:cNvSpPr>
          <p:nvPr/>
        </p:nvSpPr>
        <p:spPr bwMode="auto">
          <a:xfrm>
            <a:off x="422983" y="4464285"/>
            <a:ext cx="1796295" cy="276999"/>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12297" y="4665538"/>
            <a:ext cx="1806982" cy="169277"/>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500" dirty="0">
                <a:solidFill>
                  <a:prstClr val="black">
                    <a:lumMod val="50000"/>
                    <a:lumOff val="50000"/>
                  </a:prstClr>
                </a:solidFill>
                <a:latin typeface="微软雅黑" panose="020B0503020204020204" pitchFamily="34" charset="-122"/>
                <a:ea typeface="微软雅黑" panose="020B0503020204020204" pitchFamily="34" charset="-122"/>
              </a:rPr>
              <a:t>SHANGHAI RAPIDESIGN ADVERTISING CO.,LTD</a:t>
            </a:r>
            <a:endPar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580901" y="1474625"/>
            <a:ext cx="2163466" cy="2163466"/>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9746" t="16821" r="35165" b="4288"/>
          <a:stretch>
            <a:fillRect/>
          </a:stretch>
        </p:blipFill>
        <p:spPr>
          <a:xfrm>
            <a:off x="857552" y="-799845"/>
            <a:ext cx="3290442" cy="3284285"/>
          </a:xfrm>
          <a:custGeom>
            <a:avLst/>
            <a:gdLst>
              <a:gd name="connsiteX0" fmla="*/ 2412727 w 4825454"/>
              <a:gd name="connsiteY0" fmla="*/ 0 h 4825454"/>
              <a:gd name="connsiteX1" fmla="*/ 4825454 w 4825454"/>
              <a:gd name="connsiteY1" fmla="*/ 2412727 h 4825454"/>
              <a:gd name="connsiteX2" fmla="*/ 2412727 w 4825454"/>
              <a:gd name="connsiteY2" fmla="*/ 4825454 h 4825454"/>
              <a:gd name="connsiteX3" fmla="*/ 0 w 4825454"/>
              <a:gd name="connsiteY3" fmla="*/ 2412727 h 4825454"/>
            </a:gdLst>
            <a:ahLst/>
            <a:cxnLst>
              <a:cxn ang="0">
                <a:pos x="connsiteX0" y="connsiteY0"/>
              </a:cxn>
              <a:cxn ang="0">
                <a:pos x="connsiteX1" y="connsiteY1"/>
              </a:cxn>
              <a:cxn ang="0">
                <a:pos x="connsiteX2" y="connsiteY2"/>
              </a:cxn>
              <a:cxn ang="0">
                <a:pos x="connsiteX3" y="connsiteY3"/>
              </a:cxn>
            </a:cxnLst>
            <a:rect l="l" t="t" r="r" b="b"/>
            <a:pathLst>
              <a:path w="4825454" h="4825454">
                <a:moveTo>
                  <a:pt x="2412727" y="0"/>
                </a:moveTo>
                <a:lnTo>
                  <a:pt x="4825454" y="2412727"/>
                </a:lnTo>
                <a:lnTo>
                  <a:pt x="2412727" y="4825454"/>
                </a:lnTo>
                <a:lnTo>
                  <a:pt x="0" y="2412727"/>
                </a:lnTo>
                <a:close/>
              </a:path>
            </a:pathLst>
          </a:custGeom>
          <a:ln w="12700">
            <a:solidFill>
              <a:srgbClr val="5BACB6"/>
            </a:solidFill>
          </a:ln>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19501" t="255" r="14580" b="866"/>
          <a:stretch>
            <a:fillRect/>
          </a:stretch>
        </p:blipFill>
        <p:spPr>
          <a:xfrm>
            <a:off x="3741541" y="-1414275"/>
            <a:ext cx="5629249" cy="5629249"/>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12700">
            <a:solidFill>
              <a:srgbClr val="5BACB6"/>
            </a:solidFill>
          </a:ln>
        </p:spPr>
      </p:pic>
      <p:sp>
        <p:nvSpPr>
          <p:cNvPr id="19" name="矩形 18"/>
          <p:cNvSpPr/>
          <p:nvPr/>
        </p:nvSpPr>
        <p:spPr>
          <a:xfrm rot="2700000">
            <a:off x="6776535" y="3898846"/>
            <a:ext cx="771437" cy="77143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3623094" y="-682765"/>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2" name="TextBox 164"/>
          <p:cNvSpPr txBox="1">
            <a:spLocks noChangeArrowheads="1"/>
          </p:cNvSpPr>
          <p:nvPr/>
        </p:nvSpPr>
        <p:spPr bwMode="auto">
          <a:xfrm>
            <a:off x="0" y="3632068"/>
            <a:ext cx="4716476" cy="1015663"/>
          </a:xfrm>
          <a:prstGeom prst="rect">
            <a:avLst/>
          </a:prstGeom>
          <a:noFill/>
        </p:spPr>
        <p:txBody>
          <a:bodyPr vert="horz" wrap="square">
            <a:spAutoFit/>
          </a:bodyPr>
          <a:lstStyle>
            <a:defPPr>
              <a:defRPr lang="zh-CN"/>
            </a:defPPr>
            <a:lvl1pPr algn="ctr" fontAlgn="auto">
              <a:spcBef>
                <a:spcPts val="0"/>
              </a:spcBef>
              <a:spcAft>
                <a:spcPts val="0"/>
              </a:spcAft>
              <a:defRPr sz="4000" b="1">
                <a:solidFill>
                  <a:schemeClr val="tx1">
                    <a:lumMod val="75000"/>
                    <a:lumOff val="25000"/>
                  </a:schemeClr>
                </a:solidFill>
                <a:effectLst/>
                <a:latin typeface="Kelson Sans" panose="02000500000000000000" pitchFamily="50" charset="0"/>
                <a:ea typeface="Arial Unicode MS" panose="020B0604020202020204" pitchFamily="34" charset="-122"/>
                <a:cs typeface="Arial Unicode MS" panose="020B0604020202020204" pitchFamily="34" charset="-122"/>
              </a:defRPr>
            </a:lvl1pPr>
          </a:lstStyle>
          <a:p>
            <a:pPr defTabSz="685800"/>
            <a:r>
              <a:rPr lang="en-US" altLang="zh-CN" sz="6000" dirty="0">
                <a:solidFill>
                  <a:srgbClr val="5BACB6"/>
                </a:solidFill>
                <a:latin typeface="Franklin Gothic Medium Cond" panose="020B0606030402020204" pitchFamily="34" charset="0"/>
                <a:ea typeface="NanLiHei_Eurostile" panose="02010600030101010101" pitchFamily="2" charset="-122"/>
              </a:rPr>
              <a:t>POWERPOINT</a:t>
            </a:r>
            <a:endParaRPr lang="zh-CN" altLang="en-US" sz="6000" dirty="0">
              <a:solidFill>
                <a:srgbClr val="5BACB6"/>
              </a:solidFill>
              <a:latin typeface="Franklin Gothic Medium Cond" panose="020B0606030402020204" pitchFamily="34" charset="0"/>
              <a:ea typeface="NanLiHei_Eurostile" panose="02010600030101010101" pitchFamily="2" charset="-122"/>
            </a:endParaRPr>
          </a:p>
        </p:txBody>
      </p:sp>
      <p:grpSp>
        <p:nvGrpSpPr>
          <p:cNvPr id="80" name="组合 79"/>
          <p:cNvGrpSpPr/>
          <p:nvPr/>
        </p:nvGrpSpPr>
        <p:grpSpPr>
          <a:xfrm>
            <a:off x="522476" y="3584020"/>
            <a:ext cx="712926" cy="215444"/>
            <a:chOff x="587239" y="3495186"/>
            <a:chExt cx="712926" cy="215444"/>
          </a:xfrm>
        </p:grpSpPr>
        <p:sp>
          <p:nvSpPr>
            <p:cNvPr id="81" name="矩形 80"/>
            <p:cNvSpPr/>
            <p:nvPr/>
          </p:nvSpPr>
          <p:spPr>
            <a:xfrm>
              <a:off x="643575"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工作总结</a:t>
              </a:r>
              <a:endParaRPr lang="zh-CN" altLang="en-US" sz="800" dirty="0">
                <a:solidFill>
                  <a:prstClr val="black">
                    <a:lumMod val="50000"/>
                    <a:lumOff val="50000"/>
                  </a:prstClr>
                </a:solidFill>
              </a:endParaRPr>
            </a:p>
          </p:txBody>
        </p:sp>
        <p:sp>
          <p:nvSpPr>
            <p:cNvPr id="82" name="矩形 81"/>
            <p:cNvSpPr/>
            <p:nvPr/>
          </p:nvSpPr>
          <p:spPr>
            <a:xfrm rot="18900000">
              <a:off x="587239"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3" name="组合 82"/>
          <p:cNvGrpSpPr/>
          <p:nvPr/>
        </p:nvGrpSpPr>
        <p:grpSpPr>
          <a:xfrm>
            <a:off x="1334507" y="3584020"/>
            <a:ext cx="702619" cy="215444"/>
            <a:chOff x="1490704" y="3495186"/>
            <a:chExt cx="702619" cy="215444"/>
          </a:xfrm>
        </p:grpSpPr>
        <p:sp>
          <p:nvSpPr>
            <p:cNvPr id="84" name="矩形 83"/>
            <p:cNvSpPr/>
            <p:nvPr/>
          </p:nvSpPr>
          <p:spPr>
            <a:xfrm>
              <a:off x="1536733"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计划汇报</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5" name="矩形 84"/>
            <p:cNvSpPr/>
            <p:nvPr/>
          </p:nvSpPr>
          <p:spPr>
            <a:xfrm rot="18900000">
              <a:off x="1490704"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6" name="组合 85"/>
          <p:cNvGrpSpPr/>
          <p:nvPr/>
        </p:nvGrpSpPr>
        <p:grpSpPr>
          <a:xfrm>
            <a:off x="2136232" y="3584020"/>
            <a:ext cx="692310" cy="215444"/>
            <a:chOff x="2394170" y="3495186"/>
            <a:chExt cx="692310" cy="215444"/>
          </a:xfrm>
        </p:grpSpPr>
        <p:sp>
          <p:nvSpPr>
            <p:cNvPr id="87" name="矩形 86"/>
            <p:cNvSpPr/>
            <p:nvPr/>
          </p:nvSpPr>
          <p:spPr>
            <a:xfrm>
              <a:off x="2429890"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商务提案</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8" name="矩形 87"/>
            <p:cNvSpPr/>
            <p:nvPr/>
          </p:nvSpPr>
          <p:spPr>
            <a:xfrm rot="18900000">
              <a:off x="2394170"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8" name="矩形 107"/>
            <p:cNvSpPr/>
            <p:nvPr/>
          </p:nvSpPr>
          <p:spPr>
            <a:xfrm rot="2700000">
              <a:off x="3048619" y="3794488"/>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102" name="矩形 101"/>
            <p:cNvSpPr/>
            <p:nvPr/>
          </p:nvSpPr>
          <p:spPr>
            <a:xfrm rot="2700000">
              <a:off x="3049928" y="216885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图片 114"/>
          <p:cNvPicPr>
            <a:picLocks noChangeAspect="1"/>
          </p:cNvPicPr>
          <p:nvPr/>
        </p:nvPicPr>
        <p:blipFill rotWithShape="1">
          <a:blip r:embed="rId1"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cxnSp>
        <p:nvCxnSpPr>
          <p:cNvPr id="59" name="直接连接符 58"/>
          <p:cNvCxnSpPr/>
          <p:nvPr/>
        </p:nvCxnSpPr>
        <p:spPr>
          <a:xfrm flipH="1">
            <a:off x="3410484" y="3332660"/>
            <a:ext cx="3305175"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683012" y="2840932"/>
            <a:ext cx="4026694"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648609" y="2355157"/>
            <a:ext cx="3065859"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3433105" y="1857476"/>
            <a:ext cx="328255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2866418" y="2623260"/>
            <a:ext cx="819979" cy="819979"/>
            <a:chOff x="2661700" y="958460"/>
            <a:chExt cx="1408323" cy="1408323"/>
          </a:xfrm>
          <a:solidFill>
            <a:srgbClr val="7F7F7F"/>
          </a:solidFill>
          <a:effectLst/>
        </p:grpSpPr>
        <p:sp>
          <p:nvSpPr>
            <p:cNvPr id="68" name="矩形 67"/>
            <p:cNvSpPr/>
            <p:nvPr/>
          </p:nvSpPr>
          <p:spPr>
            <a:xfrm rot="19070028">
              <a:off x="2661700" y="958460"/>
              <a:ext cx="1408323" cy="1408323"/>
            </a:xfrm>
            <a:prstGeom prst="rect">
              <a:avLst/>
            </a:prstGeom>
            <a:solidFill>
              <a:schemeClr val="bg1">
                <a:lumMod val="6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9" name="Rectangle 2"/>
            <p:cNvSpPr>
              <a:spLocks noChangeArrowheads="1"/>
            </p:cNvSpPr>
            <p:nvPr/>
          </p:nvSpPr>
          <p:spPr bwMode="auto">
            <a:xfrm>
              <a:off x="2892401" y="1415021"/>
              <a:ext cx="1081544" cy="533014"/>
            </a:xfrm>
            <a:prstGeom prst="rect">
              <a:avLst/>
            </a:prstGeom>
          </p:spPr>
          <p:txBody>
            <a:bodyPr wrap="square">
              <a:spAutoFit/>
            </a:bodyPr>
            <a:lstStyle/>
            <a:p>
              <a:pPr algn="just" defTabSz="685800">
                <a:lnSpc>
                  <a:spcPts val="1650"/>
                </a:lnSpc>
                <a:buClr>
                  <a:srgbClr val="0070C0"/>
                </a:buClr>
              </a:pPr>
              <a:r>
                <a:rPr lang="en-US" altLang="zh-CN" sz="1400" dirty="0">
                  <a:solidFill>
                    <a:prstClr val="white"/>
                  </a:solidFill>
                  <a:latin typeface="微软雅黑" panose="020B0503020204020204" pitchFamily="34" charset="-122"/>
                  <a:ea typeface="微软雅黑" panose="020B0503020204020204" pitchFamily="34" charset="-122"/>
                </a:rPr>
                <a:t>36%</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bwMode="auto">
          <a:xfrm>
            <a:off x="1923394" y="1786039"/>
            <a:ext cx="1108472" cy="1107281"/>
            <a:chOff x="1186403" y="1821305"/>
            <a:chExt cx="1696216" cy="1696216"/>
          </a:xfrm>
          <a:solidFill>
            <a:srgbClr val="FF0000"/>
          </a:solidFill>
        </p:grpSpPr>
        <p:sp>
          <p:nvSpPr>
            <p:cNvPr id="71" name="矩形 70"/>
            <p:cNvSpPr>
              <a:spLocks noChangeArrowheads="1"/>
            </p:cNvSpPr>
            <p:nvPr/>
          </p:nvSpPr>
          <p:spPr bwMode="auto">
            <a:xfrm rot="19070028">
              <a:off x="1186403" y="1821305"/>
              <a:ext cx="1696216" cy="1696216"/>
            </a:xfrm>
            <a:prstGeom prst="rect">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2" name="Rectangle 2"/>
            <p:cNvSpPr>
              <a:spLocks noChangeArrowheads="1"/>
            </p:cNvSpPr>
            <p:nvPr/>
          </p:nvSpPr>
          <p:spPr bwMode="auto">
            <a:xfrm>
              <a:off x="1493261" y="2504166"/>
              <a:ext cx="1114870" cy="475404"/>
            </a:xfrm>
            <a:prstGeom prst="rect">
              <a:avLst/>
            </a:prstGeom>
          </p:spPr>
          <p:txBody>
            <a:bodyPr wrap="square">
              <a:spAutoFit/>
            </a:bodyPr>
            <a:lstStyle/>
            <a:p>
              <a:pPr algn="just" defTabSz="685800">
                <a:lnSpc>
                  <a:spcPts val="1650"/>
                </a:lnSpc>
                <a:buClr>
                  <a:srgbClr val="0070C0"/>
                </a:buClr>
              </a:pPr>
              <a:r>
                <a:rPr lang="en-US" altLang="zh-CN" dirty="0">
                  <a:solidFill>
                    <a:prstClr val="white"/>
                  </a:solidFill>
                  <a:latin typeface="微软雅黑" panose="020B0503020204020204" pitchFamily="34" charset="-122"/>
                  <a:ea typeface="微软雅黑" panose="020B0503020204020204" pitchFamily="34" charset="-122"/>
                </a:rPr>
                <a:t>52%</a:t>
              </a:r>
              <a:endParaRPr lang="zh-CN" altLang="en-US" dirty="0">
                <a:solidFill>
                  <a:prstClr val="white"/>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bwMode="auto">
          <a:xfrm>
            <a:off x="2933044" y="1401467"/>
            <a:ext cx="742086" cy="734615"/>
            <a:chOff x="2705477" y="3059846"/>
            <a:chExt cx="1134797" cy="1125194"/>
          </a:xfrm>
          <a:solidFill>
            <a:schemeClr val="bg1">
              <a:lumMod val="65000"/>
            </a:schemeClr>
          </a:solidFill>
        </p:grpSpPr>
        <p:sp>
          <p:nvSpPr>
            <p:cNvPr id="74" name="矩形 73"/>
            <p:cNvSpPr>
              <a:spLocks noChangeArrowheads="1"/>
            </p:cNvSpPr>
            <p:nvPr/>
          </p:nvSpPr>
          <p:spPr bwMode="auto">
            <a:xfrm rot="-2529972">
              <a:off x="2705477" y="3059846"/>
              <a:ext cx="1125194" cy="1125194"/>
            </a:xfrm>
            <a:prstGeom prst="rect">
              <a:avLst/>
            </a:prstGeom>
            <a:grpFill/>
            <a:ln>
              <a:noFill/>
            </a:ln>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5" name="Rectangle 2"/>
            <p:cNvSpPr>
              <a:spLocks noChangeArrowheads="1"/>
            </p:cNvSpPr>
            <p:nvPr/>
          </p:nvSpPr>
          <p:spPr bwMode="auto">
            <a:xfrm>
              <a:off x="2902803" y="3394434"/>
              <a:ext cx="937471" cy="475343"/>
            </a:xfrm>
            <a:prstGeom prst="rect">
              <a:avLst/>
            </a:prstGeom>
            <a:grpFill/>
          </p:spPr>
          <p:txBody>
            <a:bodyPr wrap="square">
              <a:spAutoFit/>
            </a:bodyPr>
            <a:lstStyle/>
            <a:p>
              <a:pPr algn="just" defTabSz="685800">
                <a:lnSpc>
                  <a:spcPts val="1650"/>
                </a:lnSpc>
                <a:buClr>
                  <a:srgbClr val="0070C0"/>
                </a:buClr>
              </a:pPr>
              <a:r>
                <a:rPr lang="en-US" altLang="zh-CN" sz="1200" dirty="0">
                  <a:solidFill>
                    <a:prstClr val="white"/>
                  </a:solidFill>
                  <a:latin typeface="微软雅黑" panose="020B0503020204020204" pitchFamily="34" charset="-122"/>
                  <a:ea typeface="微软雅黑" panose="020B0503020204020204" pitchFamily="34" charset="-122"/>
                </a:rPr>
                <a:t>21%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bwMode="auto">
          <a:xfrm>
            <a:off x="3430726" y="2109888"/>
            <a:ext cx="591123" cy="559594"/>
            <a:chOff x="3555807" y="2342407"/>
            <a:chExt cx="904559" cy="858135"/>
          </a:xfrm>
          <a:solidFill>
            <a:schemeClr val="bg1">
              <a:lumMod val="75000"/>
            </a:schemeClr>
          </a:solidFill>
        </p:grpSpPr>
        <p:sp>
          <p:nvSpPr>
            <p:cNvPr id="77" name="矩形 76"/>
            <p:cNvSpPr>
              <a:spLocks noChangeArrowheads="1"/>
            </p:cNvSpPr>
            <p:nvPr/>
          </p:nvSpPr>
          <p:spPr bwMode="auto">
            <a:xfrm rot="-2529972">
              <a:off x="3555807" y="2342407"/>
              <a:ext cx="858135" cy="858135"/>
            </a:xfrm>
            <a:prstGeom prst="rect">
              <a:avLst/>
            </a:prstGeom>
            <a:solidFill>
              <a:schemeClr val="bg1">
                <a:lumMod val="65000"/>
              </a:schemeClr>
            </a:solidFill>
            <a:ln>
              <a:noFill/>
            </a:ln>
            <a:effectLst/>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78" name="Rectangle 2"/>
            <p:cNvSpPr>
              <a:spLocks noChangeArrowheads="1"/>
            </p:cNvSpPr>
            <p:nvPr/>
          </p:nvSpPr>
          <p:spPr bwMode="auto">
            <a:xfrm>
              <a:off x="3637445" y="2536405"/>
              <a:ext cx="822921" cy="448474"/>
            </a:xfrm>
            <a:prstGeom prst="rect">
              <a:avLst/>
            </a:prstGeom>
          </p:spPr>
          <p:txBody>
            <a:bodyPr wrap="square">
              <a:spAutoFit/>
            </a:bodyPr>
            <a:lstStyle/>
            <a:p>
              <a:pPr algn="just" defTabSz="685800">
                <a:lnSpc>
                  <a:spcPts val="1650"/>
                </a:lnSpc>
                <a:buClr>
                  <a:srgbClr val="0070C0"/>
                </a:buClr>
              </a:pPr>
              <a:r>
                <a:rPr lang="en-US" altLang="zh-CN" sz="1200" dirty="0">
                  <a:solidFill>
                    <a:prstClr val="white"/>
                  </a:solidFill>
                  <a:latin typeface="微软雅黑" panose="020B0503020204020204" pitchFamily="34" charset="-122"/>
                  <a:ea typeface="微软雅黑" panose="020B0503020204020204" pitchFamily="34" charset="-122"/>
                </a:rPr>
                <a:t>11%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79" name="TextBox 17"/>
          <p:cNvSpPr txBox="1">
            <a:spLocks noChangeArrowheads="1"/>
          </p:cNvSpPr>
          <p:nvPr/>
        </p:nvSpPr>
        <p:spPr bwMode="auto">
          <a:xfrm>
            <a:off x="5836100" y="1576489"/>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0" name="TextBox 18"/>
          <p:cNvSpPr txBox="1">
            <a:spLocks noChangeArrowheads="1"/>
          </p:cNvSpPr>
          <p:nvPr/>
        </p:nvSpPr>
        <p:spPr bwMode="auto">
          <a:xfrm>
            <a:off x="5836100" y="2069407"/>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1" name="TextBox 19"/>
          <p:cNvSpPr txBox="1">
            <a:spLocks noChangeArrowheads="1"/>
          </p:cNvSpPr>
          <p:nvPr/>
        </p:nvSpPr>
        <p:spPr bwMode="auto">
          <a:xfrm>
            <a:off x="5836100" y="2543276"/>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sp>
        <p:nvSpPr>
          <p:cNvPr id="82" name="TextBox 20"/>
          <p:cNvSpPr txBox="1">
            <a:spLocks noChangeArrowheads="1"/>
          </p:cNvSpPr>
          <p:nvPr/>
        </p:nvSpPr>
        <p:spPr bwMode="auto">
          <a:xfrm>
            <a:off x="5836100" y="3036195"/>
            <a:ext cx="984334"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输入标题</a:t>
            </a:r>
            <a:endParaRPr lang="zh-CN" altLang="en-US" sz="1200" dirty="0">
              <a:solidFill>
                <a:prstClr val="black">
                  <a:lumMod val="50000"/>
                  <a:lumOff val="50000"/>
                </a:prstClr>
              </a:solidFill>
            </a:endParaRPr>
          </a:p>
        </p:txBody>
      </p:sp>
      <p:grpSp>
        <p:nvGrpSpPr>
          <p:cNvPr id="83" name="组合 82"/>
          <p:cNvGrpSpPr/>
          <p:nvPr/>
        </p:nvGrpSpPr>
        <p:grpSpPr bwMode="auto">
          <a:xfrm>
            <a:off x="6715659" y="1928913"/>
            <a:ext cx="445294" cy="426244"/>
            <a:chOff x="7679440" y="1933416"/>
            <a:chExt cx="593725" cy="568325"/>
          </a:xfrm>
        </p:grpSpPr>
        <p:sp>
          <p:nvSpPr>
            <p:cNvPr id="84" name="AutoShape 3"/>
            <p:cNvSpPr>
              <a:spLocks noChangeAspect="1" noChangeArrowheads="1" noTextEdit="1"/>
            </p:cNvSpPr>
            <p:nvPr/>
          </p:nvSpPr>
          <p:spPr bwMode="auto">
            <a:xfrm>
              <a:off x="7679440" y="1933416"/>
              <a:ext cx="593725" cy="568325"/>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nvGrpSpPr>
            <p:cNvPr id="85" name="组合 84"/>
            <p:cNvGrpSpPr/>
            <p:nvPr/>
          </p:nvGrpSpPr>
          <p:grpSpPr bwMode="auto">
            <a:xfrm>
              <a:off x="7729431" y="1994339"/>
              <a:ext cx="493743" cy="465529"/>
              <a:chOff x="7750175" y="2178685"/>
              <a:chExt cx="611188" cy="576263"/>
            </a:xfrm>
          </p:grpSpPr>
          <p:sp>
            <p:nvSpPr>
              <p:cNvPr id="86" name="Freeform 5"/>
              <p:cNvSpPr/>
              <p:nvPr/>
            </p:nvSpPr>
            <p:spPr bwMode="auto">
              <a:xfrm>
                <a:off x="7847466" y="2301748"/>
                <a:ext cx="414640" cy="453941"/>
              </a:xfrm>
              <a:custGeom>
                <a:avLst/>
                <a:gdLst>
                  <a:gd name="T0" fmla="*/ 0 w 50"/>
                  <a:gd name="T1" fmla="*/ 23 h 55"/>
                  <a:gd name="T2" fmla="*/ 0 w 50"/>
                  <a:gd name="T3" fmla="*/ 53 h 55"/>
                  <a:gd name="T4" fmla="*/ 2 w 50"/>
                  <a:gd name="T5" fmla="*/ 55 h 55"/>
                  <a:gd name="T6" fmla="*/ 4 w 50"/>
                  <a:gd name="T7" fmla="*/ 55 h 55"/>
                  <a:gd name="T8" fmla="*/ 17 w 50"/>
                  <a:gd name="T9" fmla="*/ 55 h 55"/>
                  <a:gd name="T10" fmla="*/ 18 w 50"/>
                  <a:gd name="T11" fmla="*/ 55 h 55"/>
                  <a:gd name="T12" fmla="*/ 19 w 50"/>
                  <a:gd name="T13" fmla="*/ 54 h 55"/>
                  <a:gd name="T14" fmla="*/ 19 w 50"/>
                  <a:gd name="T15" fmla="*/ 39 h 55"/>
                  <a:gd name="T16" fmla="*/ 32 w 50"/>
                  <a:gd name="T17" fmla="*/ 39 h 55"/>
                  <a:gd name="T18" fmla="*/ 32 w 50"/>
                  <a:gd name="T19" fmla="*/ 54 h 55"/>
                  <a:gd name="T20" fmla="*/ 32 w 50"/>
                  <a:gd name="T21" fmla="*/ 55 h 55"/>
                  <a:gd name="T22" fmla="*/ 34 w 50"/>
                  <a:gd name="T23" fmla="*/ 55 h 55"/>
                  <a:gd name="T24" fmla="*/ 47 w 50"/>
                  <a:gd name="T25" fmla="*/ 55 h 55"/>
                  <a:gd name="T26" fmla="*/ 49 w 50"/>
                  <a:gd name="T27" fmla="*/ 55 h 55"/>
                  <a:gd name="T28" fmla="*/ 50 w 50"/>
                  <a:gd name="T29" fmla="*/ 53 h 55"/>
                  <a:gd name="T30" fmla="*/ 50 w 50"/>
                  <a:gd name="T31" fmla="*/ 23 h 55"/>
                  <a:gd name="T32" fmla="*/ 25 w 50"/>
                  <a:gd name="T33" fmla="*/ 0 h 55"/>
                  <a:gd name="T34" fmla="*/ 0 w 50"/>
                  <a:gd name="T3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0" y="23"/>
                    </a:moveTo>
                    <a:cubicBezTo>
                      <a:pt x="0" y="53"/>
                      <a:pt x="0" y="53"/>
                      <a:pt x="0" y="53"/>
                    </a:cubicBezTo>
                    <a:cubicBezTo>
                      <a:pt x="0" y="54"/>
                      <a:pt x="1" y="54"/>
                      <a:pt x="2" y="55"/>
                    </a:cubicBezTo>
                    <a:cubicBezTo>
                      <a:pt x="2" y="55"/>
                      <a:pt x="3" y="55"/>
                      <a:pt x="4" y="55"/>
                    </a:cubicBezTo>
                    <a:cubicBezTo>
                      <a:pt x="17" y="55"/>
                      <a:pt x="17" y="55"/>
                      <a:pt x="17" y="55"/>
                    </a:cubicBezTo>
                    <a:cubicBezTo>
                      <a:pt x="17" y="55"/>
                      <a:pt x="18" y="55"/>
                      <a:pt x="18" y="55"/>
                    </a:cubicBezTo>
                    <a:cubicBezTo>
                      <a:pt x="18" y="54"/>
                      <a:pt x="19" y="54"/>
                      <a:pt x="19" y="54"/>
                    </a:cubicBezTo>
                    <a:cubicBezTo>
                      <a:pt x="19" y="39"/>
                      <a:pt x="19" y="39"/>
                      <a:pt x="19" y="39"/>
                    </a:cubicBezTo>
                    <a:cubicBezTo>
                      <a:pt x="32" y="39"/>
                      <a:pt x="32" y="39"/>
                      <a:pt x="32" y="39"/>
                    </a:cubicBezTo>
                    <a:cubicBezTo>
                      <a:pt x="32" y="54"/>
                      <a:pt x="32" y="54"/>
                      <a:pt x="32" y="54"/>
                    </a:cubicBezTo>
                    <a:cubicBezTo>
                      <a:pt x="32" y="54"/>
                      <a:pt x="32" y="54"/>
                      <a:pt x="32" y="55"/>
                    </a:cubicBezTo>
                    <a:cubicBezTo>
                      <a:pt x="33" y="55"/>
                      <a:pt x="33" y="55"/>
                      <a:pt x="34" y="55"/>
                    </a:cubicBezTo>
                    <a:cubicBezTo>
                      <a:pt x="47" y="55"/>
                      <a:pt x="47" y="55"/>
                      <a:pt x="47" y="55"/>
                    </a:cubicBezTo>
                    <a:cubicBezTo>
                      <a:pt x="48" y="55"/>
                      <a:pt x="48" y="55"/>
                      <a:pt x="49" y="55"/>
                    </a:cubicBezTo>
                    <a:cubicBezTo>
                      <a:pt x="49" y="54"/>
                      <a:pt x="50" y="54"/>
                      <a:pt x="50" y="53"/>
                    </a:cubicBezTo>
                    <a:cubicBezTo>
                      <a:pt x="50" y="23"/>
                      <a:pt x="50" y="23"/>
                      <a:pt x="50" y="23"/>
                    </a:cubicBezTo>
                    <a:cubicBezTo>
                      <a:pt x="25" y="0"/>
                      <a:pt x="25" y="0"/>
                      <a:pt x="25" y="0"/>
                    </a:cubicBezTo>
                    <a:lnTo>
                      <a:pt x="0" y="2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87" name="Freeform 6"/>
              <p:cNvSpPr/>
              <p:nvPr/>
            </p:nvSpPr>
            <p:spPr bwMode="auto">
              <a:xfrm>
                <a:off x="7749211" y="2177945"/>
                <a:ext cx="613115" cy="322279"/>
              </a:xfrm>
              <a:custGeom>
                <a:avLst/>
                <a:gdLst>
                  <a:gd name="T0" fmla="*/ 2147483647 w 74"/>
                  <a:gd name="T1" fmla="*/ 2147483647 h 39"/>
                  <a:gd name="T2" fmla="*/ 2147483647 w 74"/>
                  <a:gd name="T3" fmla="*/ 2147483647 h 39"/>
                  <a:gd name="T4" fmla="*/ 2147483647 w 74"/>
                  <a:gd name="T5" fmla="*/ 2147483647 h 39"/>
                  <a:gd name="T6" fmla="*/ 2147483647 w 74"/>
                  <a:gd name="T7" fmla="*/ 2147483647 h 39"/>
                  <a:gd name="T8" fmla="*/ 2147483647 w 74"/>
                  <a:gd name="T9" fmla="*/ 2147483647 h 39"/>
                  <a:gd name="T10" fmla="*/ 2147483647 w 74"/>
                  <a:gd name="T11" fmla="*/ 2147483647 h 39"/>
                  <a:gd name="T12" fmla="*/ 2147483647 w 74"/>
                  <a:gd name="T13" fmla="*/ 2147483647 h 39"/>
                  <a:gd name="T14" fmla="*/ 2147483647 w 74"/>
                  <a:gd name="T15" fmla="*/ 2147483647 h 39"/>
                  <a:gd name="T16" fmla="*/ 2147483647 w 74"/>
                  <a:gd name="T17" fmla="*/ 2147483647 h 39"/>
                  <a:gd name="T18" fmla="*/ 2147483647 w 74"/>
                  <a:gd name="T19" fmla="*/ 2147483647 h 39"/>
                  <a:gd name="T20" fmla="*/ 2147483647 w 74"/>
                  <a:gd name="T21" fmla="*/ 2147483647 h 39"/>
                  <a:gd name="T22" fmla="*/ 2147483647 w 74"/>
                  <a:gd name="T23" fmla="*/ 2147483647 h 39"/>
                  <a:gd name="T24" fmla="*/ 2147483647 w 74"/>
                  <a:gd name="T25" fmla="*/ 2147483647 h 39"/>
                  <a:gd name="T26" fmla="*/ 2147483647 w 74"/>
                  <a:gd name="T27" fmla="*/ 2147483647 h 39"/>
                  <a:gd name="T28" fmla="*/ 2147483647 w 74"/>
                  <a:gd name="T29" fmla="*/ 2147483647 h 39"/>
                  <a:gd name="T30" fmla="*/ 2147483647 w 74"/>
                  <a:gd name="T31" fmla="*/ 2147483647 h 39"/>
                  <a:gd name="T32" fmla="*/ 2147483647 w 74"/>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 h="39">
                    <a:moveTo>
                      <a:pt x="72" y="30"/>
                    </a:moveTo>
                    <a:cubicBezTo>
                      <a:pt x="60" y="20"/>
                      <a:pt x="60" y="20"/>
                      <a:pt x="60" y="20"/>
                    </a:cubicBezTo>
                    <a:cubicBezTo>
                      <a:pt x="60" y="3"/>
                      <a:pt x="60" y="3"/>
                      <a:pt x="60" y="3"/>
                    </a:cubicBezTo>
                    <a:cubicBezTo>
                      <a:pt x="60" y="2"/>
                      <a:pt x="59" y="1"/>
                      <a:pt x="58" y="1"/>
                    </a:cubicBezTo>
                    <a:cubicBezTo>
                      <a:pt x="54" y="1"/>
                      <a:pt x="54" y="1"/>
                      <a:pt x="54" y="1"/>
                    </a:cubicBezTo>
                    <a:cubicBezTo>
                      <a:pt x="53" y="1"/>
                      <a:pt x="52" y="2"/>
                      <a:pt x="52" y="3"/>
                    </a:cubicBezTo>
                    <a:cubicBezTo>
                      <a:pt x="52" y="12"/>
                      <a:pt x="52" y="12"/>
                      <a:pt x="52" y="12"/>
                    </a:cubicBezTo>
                    <a:cubicBezTo>
                      <a:pt x="40" y="1"/>
                      <a:pt x="40" y="1"/>
                      <a:pt x="40" y="1"/>
                    </a:cubicBezTo>
                    <a:cubicBezTo>
                      <a:pt x="39" y="0"/>
                      <a:pt x="36" y="0"/>
                      <a:pt x="34" y="1"/>
                    </a:cubicBezTo>
                    <a:cubicBezTo>
                      <a:pt x="3" y="30"/>
                      <a:pt x="3" y="30"/>
                      <a:pt x="3" y="30"/>
                    </a:cubicBezTo>
                    <a:cubicBezTo>
                      <a:pt x="1" y="32"/>
                      <a:pt x="0" y="35"/>
                      <a:pt x="2" y="37"/>
                    </a:cubicBezTo>
                    <a:cubicBezTo>
                      <a:pt x="3" y="38"/>
                      <a:pt x="4" y="38"/>
                      <a:pt x="6" y="38"/>
                    </a:cubicBezTo>
                    <a:cubicBezTo>
                      <a:pt x="7" y="38"/>
                      <a:pt x="8" y="38"/>
                      <a:pt x="9" y="37"/>
                    </a:cubicBezTo>
                    <a:cubicBezTo>
                      <a:pt x="37" y="11"/>
                      <a:pt x="37" y="11"/>
                      <a:pt x="37" y="11"/>
                    </a:cubicBezTo>
                    <a:cubicBezTo>
                      <a:pt x="66" y="37"/>
                      <a:pt x="66" y="37"/>
                      <a:pt x="66" y="37"/>
                    </a:cubicBezTo>
                    <a:cubicBezTo>
                      <a:pt x="67" y="39"/>
                      <a:pt x="70" y="39"/>
                      <a:pt x="72" y="37"/>
                    </a:cubicBezTo>
                    <a:cubicBezTo>
                      <a:pt x="74" y="35"/>
                      <a:pt x="74" y="32"/>
                      <a:pt x="72" y="3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grpSp>
        <p:nvGrpSpPr>
          <p:cNvPr id="88" name="组合 87"/>
          <p:cNvGrpSpPr/>
          <p:nvPr/>
        </p:nvGrpSpPr>
        <p:grpSpPr bwMode="auto">
          <a:xfrm>
            <a:off x="6715659" y="1344317"/>
            <a:ext cx="445294" cy="513159"/>
            <a:chOff x="7679440" y="1188017"/>
            <a:chExt cx="593725" cy="683835"/>
          </a:xfrm>
        </p:grpSpPr>
        <p:grpSp>
          <p:nvGrpSpPr>
            <p:cNvPr id="89" name="Group 8"/>
            <p:cNvGrpSpPr>
              <a:grpSpLocks noChangeAspect="1"/>
            </p:cNvGrpSpPr>
            <p:nvPr/>
          </p:nvGrpSpPr>
          <p:grpSpPr bwMode="auto">
            <a:xfrm>
              <a:off x="7777245" y="1188017"/>
              <a:ext cx="473035" cy="624404"/>
              <a:chOff x="3604" y="2482"/>
              <a:chExt cx="325" cy="429"/>
            </a:xfrm>
          </p:grpSpPr>
          <p:sp>
            <p:nvSpPr>
              <p:cNvPr id="93" name="AutoShape 7"/>
              <p:cNvSpPr>
                <a:spLocks noChangeAspect="1" noChangeArrowheads="1" noTextEdit="1"/>
              </p:cNvSpPr>
              <p:nvPr/>
            </p:nvSpPr>
            <p:spPr bwMode="auto">
              <a:xfrm>
                <a:off x="3604" y="2482"/>
                <a:ext cx="32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sp>
            <p:nvSpPr>
              <p:cNvPr id="94" name="Freeform 9"/>
              <p:cNvSpPr>
                <a:spLocks noEditPoints="1"/>
              </p:cNvSpPr>
              <p:nvPr/>
            </p:nvSpPr>
            <p:spPr bwMode="auto">
              <a:xfrm>
                <a:off x="3623" y="2605"/>
                <a:ext cx="251" cy="306"/>
              </a:xfrm>
              <a:custGeom>
                <a:avLst/>
                <a:gdLst>
                  <a:gd name="T0" fmla="*/ 0 w 48"/>
                  <a:gd name="T1" fmla="*/ 39 h 59"/>
                  <a:gd name="T2" fmla="*/ 16 w 48"/>
                  <a:gd name="T3" fmla="*/ 46 h 59"/>
                  <a:gd name="T4" fmla="*/ 4 w 48"/>
                  <a:gd name="T5" fmla="*/ 52 h 59"/>
                  <a:gd name="T6" fmla="*/ 25 w 48"/>
                  <a:gd name="T7" fmla="*/ 59 h 59"/>
                  <a:gd name="T8" fmla="*/ 45 w 48"/>
                  <a:gd name="T9" fmla="*/ 52 h 59"/>
                  <a:gd name="T10" fmla="*/ 33 w 48"/>
                  <a:gd name="T11" fmla="*/ 46 h 59"/>
                  <a:gd name="T12" fmla="*/ 48 w 48"/>
                  <a:gd name="T13" fmla="*/ 39 h 59"/>
                  <a:gd name="T14" fmla="*/ 48 w 48"/>
                  <a:gd name="T15" fmla="*/ 0 h 59"/>
                  <a:gd name="T16" fmla="*/ 37 w 48"/>
                  <a:gd name="T17" fmla="*/ 54 h 59"/>
                  <a:gd name="T18" fmla="*/ 37 w 48"/>
                  <a:gd name="T19" fmla="*/ 54 h 59"/>
                  <a:gd name="T20" fmla="*/ 24 w 48"/>
                  <a:gd name="T21" fmla="*/ 57 h 59"/>
                  <a:gd name="T22" fmla="*/ 11 w 48"/>
                  <a:gd name="T23" fmla="*/ 54 h 59"/>
                  <a:gd name="T24" fmla="*/ 24 w 48"/>
                  <a:gd name="T25" fmla="*/ 56 h 59"/>
                  <a:gd name="T26" fmla="*/ 17 w 48"/>
                  <a:gd name="T27" fmla="*/ 50 h 59"/>
                  <a:gd name="T28" fmla="*/ 17 w 48"/>
                  <a:gd name="T29" fmla="*/ 47 h 59"/>
                  <a:gd name="T30" fmla="*/ 17 w 48"/>
                  <a:gd name="T31" fmla="*/ 39 h 59"/>
                  <a:gd name="T32" fmla="*/ 32 w 48"/>
                  <a:gd name="T33" fmla="*/ 46 h 59"/>
                  <a:gd name="T34" fmla="*/ 32 w 48"/>
                  <a:gd name="T35" fmla="*/ 47 h 59"/>
                  <a:gd name="T36" fmla="*/ 17 w 48"/>
                  <a:gd name="T37" fmla="*/ 50 h 59"/>
                  <a:gd name="T38" fmla="*/ 33 w 48"/>
                  <a:gd name="T39" fmla="*/ 39 h 59"/>
                  <a:gd name="T40" fmla="*/ 1 w 48"/>
                  <a:gd name="T41" fmla="*/ 39 h 59"/>
                  <a:gd name="T42" fmla="*/ 47 w 48"/>
                  <a:gd name="T43" fmla="*/ 1 h 59"/>
                  <a:gd name="T44" fmla="*/ 44 w 48"/>
                  <a:gd name="T45" fmla="*/ 33 h 59"/>
                  <a:gd name="T46" fmla="*/ 4 w 48"/>
                  <a:gd name="T47" fmla="*/ 4 h 59"/>
                  <a:gd name="T48" fmla="*/ 44 w 48"/>
                  <a:gd name="T49" fmla="*/ 34 h 59"/>
                  <a:gd name="T50" fmla="*/ 41 w 48"/>
                  <a:gd name="T51" fmla="*/ 35 h 59"/>
                  <a:gd name="T52" fmla="*/ 41 w 48"/>
                  <a:gd name="T53" fmla="*/ 38 h 59"/>
                  <a:gd name="T54" fmla="*/ 41 w 48"/>
                  <a:gd name="T55" fmla="*/ 35 h 59"/>
                  <a:gd name="T56" fmla="*/ 40 w 48"/>
                  <a:gd name="T57" fmla="*/ 36 h 59"/>
                  <a:gd name="T58" fmla="*/ 42 w 48"/>
                  <a:gd name="T59" fmla="*/ 36 h 59"/>
                  <a:gd name="T60" fmla="*/ 22 w 48"/>
                  <a:gd name="T61" fmla="*/ 35 h 59"/>
                  <a:gd name="T62" fmla="*/ 22 w 48"/>
                  <a:gd name="T63" fmla="*/ 37 h 59"/>
                  <a:gd name="T64" fmla="*/ 22 w 48"/>
                  <a:gd name="T65" fmla="*/ 35 h 59"/>
                  <a:gd name="T66" fmla="*/ 25 w 48"/>
                  <a:gd name="T67" fmla="*/ 36 h 59"/>
                  <a:gd name="T68" fmla="*/ 27 w 48"/>
                  <a:gd name="T69" fmla="*/ 36 h 59"/>
                  <a:gd name="T70" fmla="*/ 30 w 48"/>
                  <a:gd name="T71" fmla="*/ 35 h 59"/>
                  <a:gd name="T72" fmla="*/ 30 w 48"/>
                  <a:gd name="T73" fmla="*/ 37 h 59"/>
                  <a:gd name="T74" fmla="*/ 30 w 48"/>
                  <a:gd name="T75"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59">
                    <a:moveTo>
                      <a:pt x="0" y="0"/>
                    </a:moveTo>
                    <a:cubicBezTo>
                      <a:pt x="0" y="39"/>
                      <a:pt x="0" y="39"/>
                      <a:pt x="0" y="39"/>
                    </a:cubicBezTo>
                    <a:cubicBezTo>
                      <a:pt x="16" y="39"/>
                      <a:pt x="16" y="39"/>
                      <a:pt x="16" y="39"/>
                    </a:cubicBezTo>
                    <a:cubicBezTo>
                      <a:pt x="16" y="46"/>
                      <a:pt x="16" y="46"/>
                      <a:pt x="16" y="46"/>
                    </a:cubicBezTo>
                    <a:cubicBezTo>
                      <a:pt x="14" y="47"/>
                      <a:pt x="12" y="47"/>
                      <a:pt x="10" y="48"/>
                    </a:cubicBezTo>
                    <a:cubicBezTo>
                      <a:pt x="6" y="49"/>
                      <a:pt x="4" y="50"/>
                      <a:pt x="4" y="52"/>
                    </a:cubicBezTo>
                    <a:cubicBezTo>
                      <a:pt x="4" y="55"/>
                      <a:pt x="6" y="56"/>
                      <a:pt x="10" y="57"/>
                    </a:cubicBezTo>
                    <a:cubicBezTo>
                      <a:pt x="14" y="59"/>
                      <a:pt x="19" y="59"/>
                      <a:pt x="25" y="59"/>
                    </a:cubicBezTo>
                    <a:cubicBezTo>
                      <a:pt x="30" y="59"/>
                      <a:pt x="35" y="59"/>
                      <a:pt x="39" y="57"/>
                    </a:cubicBezTo>
                    <a:cubicBezTo>
                      <a:pt x="43" y="56"/>
                      <a:pt x="45" y="55"/>
                      <a:pt x="45" y="52"/>
                    </a:cubicBezTo>
                    <a:cubicBezTo>
                      <a:pt x="45" y="50"/>
                      <a:pt x="43" y="49"/>
                      <a:pt x="39" y="48"/>
                    </a:cubicBezTo>
                    <a:cubicBezTo>
                      <a:pt x="37" y="47"/>
                      <a:pt x="35" y="46"/>
                      <a:pt x="33" y="46"/>
                    </a:cubicBezTo>
                    <a:cubicBezTo>
                      <a:pt x="33" y="39"/>
                      <a:pt x="33" y="39"/>
                      <a:pt x="33" y="39"/>
                    </a:cubicBezTo>
                    <a:cubicBezTo>
                      <a:pt x="48" y="39"/>
                      <a:pt x="48" y="39"/>
                      <a:pt x="48" y="39"/>
                    </a:cubicBezTo>
                    <a:cubicBezTo>
                      <a:pt x="48" y="39"/>
                      <a:pt x="48" y="39"/>
                      <a:pt x="48" y="39"/>
                    </a:cubicBezTo>
                    <a:cubicBezTo>
                      <a:pt x="48" y="0"/>
                      <a:pt x="48" y="0"/>
                      <a:pt x="48" y="0"/>
                    </a:cubicBezTo>
                    <a:lnTo>
                      <a:pt x="0" y="0"/>
                    </a:lnTo>
                    <a:close/>
                    <a:moveTo>
                      <a:pt x="37" y="54"/>
                    </a:moveTo>
                    <a:cubicBezTo>
                      <a:pt x="37" y="54"/>
                      <a:pt x="37" y="54"/>
                      <a:pt x="37" y="54"/>
                    </a:cubicBezTo>
                    <a:cubicBezTo>
                      <a:pt x="37" y="54"/>
                      <a:pt x="37" y="54"/>
                      <a:pt x="37" y="54"/>
                    </a:cubicBezTo>
                    <a:cubicBezTo>
                      <a:pt x="37" y="54"/>
                      <a:pt x="37" y="54"/>
                      <a:pt x="37" y="54"/>
                    </a:cubicBezTo>
                    <a:cubicBezTo>
                      <a:pt x="33" y="56"/>
                      <a:pt x="29" y="57"/>
                      <a:pt x="24" y="57"/>
                    </a:cubicBezTo>
                    <a:cubicBezTo>
                      <a:pt x="19" y="57"/>
                      <a:pt x="14" y="56"/>
                      <a:pt x="11" y="54"/>
                    </a:cubicBezTo>
                    <a:cubicBezTo>
                      <a:pt x="11" y="54"/>
                      <a:pt x="11" y="54"/>
                      <a:pt x="11" y="54"/>
                    </a:cubicBezTo>
                    <a:cubicBezTo>
                      <a:pt x="11" y="54"/>
                      <a:pt x="11" y="54"/>
                      <a:pt x="11" y="54"/>
                    </a:cubicBezTo>
                    <a:cubicBezTo>
                      <a:pt x="15" y="55"/>
                      <a:pt x="19" y="56"/>
                      <a:pt x="24" y="56"/>
                    </a:cubicBezTo>
                    <a:cubicBezTo>
                      <a:pt x="29" y="56"/>
                      <a:pt x="33" y="55"/>
                      <a:pt x="37" y="54"/>
                    </a:cubicBezTo>
                    <a:close/>
                    <a:moveTo>
                      <a:pt x="17" y="50"/>
                    </a:moveTo>
                    <a:cubicBezTo>
                      <a:pt x="17" y="47"/>
                      <a:pt x="17" y="47"/>
                      <a:pt x="17" y="47"/>
                    </a:cubicBezTo>
                    <a:cubicBezTo>
                      <a:pt x="17" y="47"/>
                      <a:pt x="17" y="47"/>
                      <a:pt x="17" y="47"/>
                    </a:cubicBezTo>
                    <a:cubicBezTo>
                      <a:pt x="17" y="46"/>
                      <a:pt x="17" y="46"/>
                      <a:pt x="17" y="46"/>
                    </a:cubicBezTo>
                    <a:cubicBezTo>
                      <a:pt x="17" y="39"/>
                      <a:pt x="17" y="39"/>
                      <a:pt x="17" y="39"/>
                    </a:cubicBezTo>
                    <a:cubicBezTo>
                      <a:pt x="32" y="39"/>
                      <a:pt x="32" y="39"/>
                      <a:pt x="32" y="39"/>
                    </a:cubicBezTo>
                    <a:cubicBezTo>
                      <a:pt x="32" y="46"/>
                      <a:pt x="32" y="46"/>
                      <a:pt x="32" y="46"/>
                    </a:cubicBezTo>
                    <a:cubicBezTo>
                      <a:pt x="32" y="46"/>
                      <a:pt x="32" y="46"/>
                      <a:pt x="32" y="46"/>
                    </a:cubicBezTo>
                    <a:cubicBezTo>
                      <a:pt x="32" y="47"/>
                      <a:pt x="32" y="47"/>
                      <a:pt x="32" y="47"/>
                    </a:cubicBezTo>
                    <a:cubicBezTo>
                      <a:pt x="32" y="50"/>
                      <a:pt x="32" y="50"/>
                      <a:pt x="32" y="50"/>
                    </a:cubicBezTo>
                    <a:lnTo>
                      <a:pt x="17" y="50"/>
                    </a:lnTo>
                    <a:close/>
                    <a:moveTo>
                      <a:pt x="47" y="39"/>
                    </a:moveTo>
                    <a:cubicBezTo>
                      <a:pt x="33" y="39"/>
                      <a:pt x="33" y="39"/>
                      <a:pt x="33" y="39"/>
                    </a:cubicBezTo>
                    <a:cubicBezTo>
                      <a:pt x="16" y="39"/>
                      <a:pt x="16" y="39"/>
                      <a:pt x="16" y="39"/>
                    </a:cubicBezTo>
                    <a:cubicBezTo>
                      <a:pt x="1" y="39"/>
                      <a:pt x="1" y="39"/>
                      <a:pt x="1" y="39"/>
                    </a:cubicBezTo>
                    <a:cubicBezTo>
                      <a:pt x="1" y="1"/>
                      <a:pt x="1" y="1"/>
                      <a:pt x="1" y="1"/>
                    </a:cubicBezTo>
                    <a:cubicBezTo>
                      <a:pt x="47" y="1"/>
                      <a:pt x="47" y="1"/>
                      <a:pt x="47" y="1"/>
                    </a:cubicBezTo>
                    <a:lnTo>
                      <a:pt x="47" y="39"/>
                    </a:lnTo>
                    <a:close/>
                    <a:moveTo>
                      <a:pt x="44" y="33"/>
                    </a:moveTo>
                    <a:cubicBezTo>
                      <a:pt x="44" y="4"/>
                      <a:pt x="44" y="4"/>
                      <a:pt x="44" y="4"/>
                    </a:cubicBezTo>
                    <a:cubicBezTo>
                      <a:pt x="4" y="4"/>
                      <a:pt x="4" y="4"/>
                      <a:pt x="4" y="4"/>
                    </a:cubicBezTo>
                    <a:cubicBezTo>
                      <a:pt x="4" y="34"/>
                      <a:pt x="4" y="34"/>
                      <a:pt x="4" y="34"/>
                    </a:cubicBezTo>
                    <a:cubicBezTo>
                      <a:pt x="44" y="34"/>
                      <a:pt x="44" y="34"/>
                      <a:pt x="44" y="34"/>
                    </a:cubicBezTo>
                    <a:lnTo>
                      <a:pt x="44" y="33"/>
                    </a:lnTo>
                    <a:close/>
                    <a:moveTo>
                      <a:pt x="41" y="35"/>
                    </a:moveTo>
                    <a:cubicBezTo>
                      <a:pt x="40" y="35"/>
                      <a:pt x="39" y="35"/>
                      <a:pt x="39" y="36"/>
                    </a:cubicBezTo>
                    <a:cubicBezTo>
                      <a:pt x="39" y="37"/>
                      <a:pt x="40" y="38"/>
                      <a:pt x="41" y="38"/>
                    </a:cubicBezTo>
                    <a:cubicBezTo>
                      <a:pt x="42" y="38"/>
                      <a:pt x="43" y="37"/>
                      <a:pt x="43" y="36"/>
                    </a:cubicBezTo>
                    <a:cubicBezTo>
                      <a:pt x="43" y="35"/>
                      <a:pt x="42" y="35"/>
                      <a:pt x="41" y="35"/>
                    </a:cubicBezTo>
                    <a:close/>
                    <a:moveTo>
                      <a:pt x="41" y="37"/>
                    </a:moveTo>
                    <a:cubicBezTo>
                      <a:pt x="41" y="37"/>
                      <a:pt x="40" y="36"/>
                      <a:pt x="40" y="36"/>
                    </a:cubicBezTo>
                    <a:cubicBezTo>
                      <a:pt x="40" y="36"/>
                      <a:pt x="41" y="35"/>
                      <a:pt x="41" y="35"/>
                    </a:cubicBezTo>
                    <a:cubicBezTo>
                      <a:pt x="41" y="35"/>
                      <a:pt x="42" y="36"/>
                      <a:pt x="42" y="36"/>
                    </a:cubicBezTo>
                    <a:cubicBezTo>
                      <a:pt x="42" y="36"/>
                      <a:pt x="41" y="37"/>
                      <a:pt x="41" y="37"/>
                    </a:cubicBezTo>
                    <a:close/>
                    <a:moveTo>
                      <a:pt x="22" y="35"/>
                    </a:moveTo>
                    <a:cubicBezTo>
                      <a:pt x="21" y="35"/>
                      <a:pt x="21" y="36"/>
                      <a:pt x="21" y="36"/>
                    </a:cubicBezTo>
                    <a:cubicBezTo>
                      <a:pt x="21" y="37"/>
                      <a:pt x="21" y="37"/>
                      <a:pt x="22" y="37"/>
                    </a:cubicBezTo>
                    <a:cubicBezTo>
                      <a:pt x="22" y="37"/>
                      <a:pt x="23" y="37"/>
                      <a:pt x="23" y="36"/>
                    </a:cubicBezTo>
                    <a:cubicBezTo>
                      <a:pt x="23" y="36"/>
                      <a:pt x="22" y="35"/>
                      <a:pt x="22" y="35"/>
                    </a:cubicBezTo>
                    <a:close/>
                    <a:moveTo>
                      <a:pt x="26" y="35"/>
                    </a:moveTo>
                    <a:cubicBezTo>
                      <a:pt x="25" y="35"/>
                      <a:pt x="25" y="36"/>
                      <a:pt x="25" y="36"/>
                    </a:cubicBezTo>
                    <a:cubicBezTo>
                      <a:pt x="25" y="37"/>
                      <a:pt x="25" y="37"/>
                      <a:pt x="26" y="37"/>
                    </a:cubicBezTo>
                    <a:cubicBezTo>
                      <a:pt x="26" y="37"/>
                      <a:pt x="27" y="37"/>
                      <a:pt x="27" y="36"/>
                    </a:cubicBezTo>
                    <a:cubicBezTo>
                      <a:pt x="27" y="36"/>
                      <a:pt x="26" y="35"/>
                      <a:pt x="26" y="35"/>
                    </a:cubicBezTo>
                    <a:close/>
                    <a:moveTo>
                      <a:pt x="30" y="35"/>
                    </a:moveTo>
                    <a:cubicBezTo>
                      <a:pt x="29" y="35"/>
                      <a:pt x="29" y="36"/>
                      <a:pt x="29" y="36"/>
                    </a:cubicBezTo>
                    <a:cubicBezTo>
                      <a:pt x="29" y="37"/>
                      <a:pt x="29" y="37"/>
                      <a:pt x="30" y="37"/>
                    </a:cubicBezTo>
                    <a:cubicBezTo>
                      <a:pt x="30" y="37"/>
                      <a:pt x="31" y="37"/>
                      <a:pt x="31" y="36"/>
                    </a:cubicBezTo>
                    <a:cubicBezTo>
                      <a:pt x="31" y="36"/>
                      <a:pt x="30" y="35"/>
                      <a:pt x="30" y="35"/>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ln>
                    <a:solidFill>
                      <a:prstClr val="black">
                        <a:lumMod val="75000"/>
                        <a:lumOff val="25000"/>
                      </a:prstClr>
                    </a:solidFill>
                  </a:ln>
                  <a:solidFill>
                    <a:prstClr val="black">
                      <a:lumMod val="50000"/>
                      <a:lumOff val="50000"/>
                    </a:prstClr>
                  </a:solidFill>
                </a:endParaRPr>
              </a:p>
            </p:txBody>
          </p:sp>
        </p:grpSp>
        <p:sp>
          <p:nvSpPr>
            <p:cNvPr id="92" name="AutoShape 3"/>
            <p:cNvSpPr>
              <a:spLocks noChangeAspect="1" noChangeArrowheads="1" noTextEdit="1"/>
            </p:cNvSpPr>
            <p:nvPr/>
          </p:nvSpPr>
          <p:spPr bwMode="auto">
            <a:xfrm>
              <a:off x="7679440" y="1303840"/>
              <a:ext cx="593725" cy="568012"/>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grpSp>
      <p:grpSp>
        <p:nvGrpSpPr>
          <p:cNvPr id="97" name="组合 96"/>
          <p:cNvGrpSpPr/>
          <p:nvPr/>
        </p:nvGrpSpPr>
        <p:grpSpPr bwMode="auto">
          <a:xfrm>
            <a:off x="6715659" y="2414688"/>
            <a:ext cx="445294" cy="426244"/>
            <a:chOff x="7671772" y="2601856"/>
            <a:chExt cx="593725" cy="568325"/>
          </a:xfrm>
        </p:grpSpPr>
        <p:grpSp>
          <p:nvGrpSpPr>
            <p:cNvPr id="98" name="组合 97"/>
            <p:cNvGrpSpPr/>
            <p:nvPr/>
          </p:nvGrpSpPr>
          <p:grpSpPr bwMode="auto">
            <a:xfrm>
              <a:off x="7697414" y="2734661"/>
              <a:ext cx="539364" cy="378772"/>
              <a:chOff x="7750026" y="2893461"/>
              <a:chExt cx="593848" cy="417034"/>
            </a:xfrm>
          </p:grpSpPr>
          <p:sp>
            <p:nvSpPr>
              <p:cNvPr id="100" name="Freeform 14"/>
              <p:cNvSpPr/>
              <p:nvPr/>
            </p:nvSpPr>
            <p:spPr bwMode="auto">
              <a:xfrm>
                <a:off x="7749760" y="3292574"/>
                <a:ext cx="594273" cy="17479"/>
              </a:xfrm>
              <a:custGeom>
                <a:avLst/>
                <a:gdLst>
                  <a:gd name="T0" fmla="*/ 2147483647 w 66"/>
                  <a:gd name="T1" fmla="*/ 2147483647 h 2"/>
                  <a:gd name="T2" fmla="*/ 0 w 66"/>
                  <a:gd name="T3" fmla="*/ 2147483647 h 2"/>
                  <a:gd name="T4" fmla="*/ 2147483647 w 66"/>
                  <a:gd name="T5" fmla="*/ 0 h 2"/>
                  <a:gd name="T6" fmla="*/ 2147483647 w 66"/>
                  <a:gd name="T7" fmla="*/ 0 h 2"/>
                  <a:gd name="T8" fmla="*/ 2147483647 w 66"/>
                  <a:gd name="T9" fmla="*/ 2147483647 h 2"/>
                  <a:gd name="T10" fmla="*/ 2147483647 w 66"/>
                  <a:gd name="T11" fmla="*/ 2147483647 h 2"/>
                  <a:gd name="T12" fmla="*/ 2147483647 w 66"/>
                  <a:gd name="T13" fmla="*/ 2147483647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2">
                    <a:moveTo>
                      <a:pt x="1" y="2"/>
                    </a:moveTo>
                    <a:cubicBezTo>
                      <a:pt x="0" y="2"/>
                      <a:pt x="0" y="1"/>
                      <a:pt x="0" y="1"/>
                    </a:cubicBezTo>
                    <a:cubicBezTo>
                      <a:pt x="0" y="0"/>
                      <a:pt x="0" y="0"/>
                      <a:pt x="1" y="0"/>
                    </a:cubicBezTo>
                    <a:cubicBezTo>
                      <a:pt x="65" y="0"/>
                      <a:pt x="65" y="0"/>
                      <a:pt x="65" y="0"/>
                    </a:cubicBezTo>
                    <a:cubicBezTo>
                      <a:pt x="66" y="0"/>
                      <a:pt x="66" y="0"/>
                      <a:pt x="66" y="1"/>
                    </a:cubicBezTo>
                    <a:cubicBezTo>
                      <a:pt x="66" y="1"/>
                      <a:pt x="66" y="2"/>
                      <a:pt x="65" y="2"/>
                    </a:cubicBezTo>
                    <a:lnTo>
                      <a:pt x="1" y="2"/>
                    </a:lnTo>
                    <a:close/>
                  </a:path>
                </a:pathLst>
              </a:cu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1" name="Rectangle 15"/>
              <p:cNvSpPr>
                <a:spLocks noChangeArrowheads="1"/>
              </p:cNvSpPr>
              <p:nvPr/>
            </p:nvSpPr>
            <p:spPr bwMode="auto">
              <a:xfrm>
                <a:off x="7819674" y="3002429"/>
                <a:ext cx="83897" cy="28664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2" name="Rectangle 16"/>
              <p:cNvSpPr>
                <a:spLocks noChangeArrowheads="1"/>
              </p:cNvSpPr>
              <p:nvPr/>
            </p:nvSpPr>
            <p:spPr bwMode="auto">
              <a:xfrm>
                <a:off x="7947267" y="2894061"/>
                <a:ext cx="90889" cy="3950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3" name="Rectangle 17"/>
              <p:cNvSpPr>
                <a:spLocks noChangeArrowheads="1"/>
              </p:cNvSpPr>
              <p:nvPr/>
            </p:nvSpPr>
            <p:spPr bwMode="auto">
              <a:xfrm>
                <a:off x="8073113" y="3019907"/>
                <a:ext cx="82150" cy="26917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104" name="Rectangle 18"/>
              <p:cNvSpPr>
                <a:spLocks noChangeArrowheads="1"/>
              </p:cNvSpPr>
              <p:nvPr/>
            </p:nvSpPr>
            <p:spPr bwMode="auto">
              <a:xfrm>
                <a:off x="8200708" y="3110796"/>
                <a:ext cx="87393" cy="178282"/>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sp>
          <p:nvSpPr>
            <p:cNvPr id="99" name="AutoShape 3"/>
            <p:cNvSpPr>
              <a:spLocks noChangeAspect="1" noChangeArrowheads="1" noTextEdit="1"/>
            </p:cNvSpPr>
            <p:nvPr/>
          </p:nvSpPr>
          <p:spPr bwMode="auto">
            <a:xfrm>
              <a:off x="7671772" y="2601856"/>
              <a:ext cx="593725" cy="568325"/>
            </a:xfrm>
            <a:prstGeom prst="rect">
              <a:avLst/>
            </a:prstGeom>
            <a:noFill/>
            <a:ln w="6350" algn="ctr">
              <a:solidFill>
                <a:srgbClr val="5BACB6"/>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grpSp>
        <p:nvGrpSpPr>
          <p:cNvPr id="105" name="组合 104"/>
          <p:cNvGrpSpPr/>
          <p:nvPr/>
        </p:nvGrpSpPr>
        <p:grpSpPr bwMode="auto">
          <a:xfrm>
            <a:off x="6715659" y="2906417"/>
            <a:ext cx="445294" cy="426244"/>
            <a:chOff x="7679439" y="3245303"/>
            <a:chExt cx="593725" cy="568325"/>
          </a:xfrm>
        </p:grpSpPr>
        <p:sp>
          <p:nvSpPr>
            <p:cNvPr id="106" name="Freeform 10"/>
            <p:cNvSpPr/>
            <p:nvPr/>
          </p:nvSpPr>
          <p:spPr bwMode="auto">
            <a:xfrm>
              <a:off x="8030276" y="3434215"/>
              <a:ext cx="123825" cy="117475"/>
            </a:xfrm>
            <a:custGeom>
              <a:avLst/>
              <a:gdLst>
                <a:gd name="T0" fmla="*/ 100 w 100"/>
                <a:gd name="T1" fmla="*/ 33 h 94"/>
                <a:gd name="T2" fmla="*/ 95 w 100"/>
                <a:gd name="T3" fmla="*/ 33 h 94"/>
                <a:gd name="T4" fmla="*/ 61 w 100"/>
                <a:gd name="T5" fmla="*/ 33 h 94"/>
                <a:gd name="T6" fmla="*/ 61 w 100"/>
                <a:gd name="T7" fmla="*/ 0 h 94"/>
                <a:gd name="T8" fmla="*/ 33 w 100"/>
                <a:gd name="T9" fmla="*/ 0 h 94"/>
                <a:gd name="T10" fmla="*/ 33 w 100"/>
                <a:gd name="T11" fmla="*/ 5 h 94"/>
                <a:gd name="T12" fmla="*/ 33 w 100"/>
                <a:gd name="T13" fmla="*/ 33 h 94"/>
                <a:gd name="T14" fmla="*/ 0 w 100"/>
                <a:gd name="T15" fmla="*/ 33 h 94"/>
                <a:gd name="T16" fmla="*/ 0 w 100"/>
                <a:gd name="T17" fmla="*/ 61 h 94"/>
                <a:gd name="T18" fmla="*/ 33 w 100"/>
                <a:gd name="T19" fmla="*/ 61 h 94"/>
                <a:gd name="T20" fmla="*/ 33 w 100"/>
                <a:gd name="T21" fmla="*/ 94 h 94"/>
                <a:gd name="T22" fmla="*/ 61 w 100"/>
                <a:gd name="T23" fmla="*/ 94 h 94"/>
                <a:gd name="T24" fmla="*/ 61 w 100"/>
                <a:gd name="T25" fmla="*/ 61 h 94"/>
                <a:gd name="T26" fmla="*/ 100 w 100"/>
                <a:gd name="T27" fmla="*/ 61 h 94"/>
                <a:gd name="T28" fmla="*/ 100 w 100"/>
                <a:gd name="T29"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4">
                  <a:moveTo>
                    <a:pt x="100" y="33"/>
                  </a:moveTo>
                  <a:lnTo>
                    <a:pt x="95" y="33"/>
                  </a:lnTo>
                  <a:lnTo>
                    <a:pt x="61" y="33"/>
                  </a:lnTo>
                  <a:lnTo>
                    <a:pt x="61" y="0"/>
                  </a:lnTo>
                  <a:lnTo>
                    <a:pt x="33" y="0"/>
                  </a:lnTo>
                  <a:lnTo>
                    <a:pt x="33" y="5"/>
                  </a:lnTo>
                  <a:lnTo>
                    <a:pt x="33" y="33"/>
                  </a:lnTo>
                  <a:lnTo>
                    <a:pt x="0" y="33"/>
                  </a:lnTo>
                  <a:lnTo>
                    <a:pt x="0" y="61"/>
                  </a:lnTo>
                  <a:lnTo>
                    <a:pt x="33" y="61"/>
                  </a:lnTo>
                  <a:lnTo>
                    <a:pt x="33" y="94"/>
                  </a:lnTo>
                  <a:lnTo>
                    <a:pt x="61" y="94"/>
                  </a:lnTo>
                  <a:lnTo>
                    <a:pt x="61" y="61"/>
                  </a:lnTo>
                  <a:lnTo>
                    <a:pt x="100" y="61"/>
                  </a:lnTo>
                  <a:lnTo>
                    <a:pt x="100" y="3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nvGrpSpPr>
            <p:cNvPr id="107" name="组合 106"/>
            <p:cNvGrpSpPr/>
            <p:nvPr/>
          </p:nvGrpSpPr>
          <p:grpSpPr bwMode="auto">
            <a:xfrm>
              <a:off x="7679439" y="3245303"/>
              <a:ext cx="593725" cy="568325"/>
              <a:chOff x="7679439" y="3277053"/>
              <a:chExt cx="593725" cy="568325"/>
            </a:xfrm>
          </p:grpSpPr>
          <p:sp>
            <p:nvSpPr>
              <p:cNvPr id="108" name="AutoShape 3"/>
              <p:cNvSpPr>
                <a:spLocks noChangeAspect="1" noChangeArrowheads="1" noTextEdit="1"/>
              </p:cNvSpPr>
              <p:nvPr/>
            </p:nvSpPr>
            <p:spPr bwMode="auto">
              <a:xfrm>
                <a:off x="7679439" y="3277053"/>
                <a:ext cx="593725" cy="568325"/>
              </a:xfrm>
              <a:prstGeom prst="rect">
                <a:avLst/>
              </a:prstGeom>
              <a:noFill/>
              <a:ln w="6350" algn="ctr">
                <a:solidFill>
                  <a:schemeClr val="bg1">
                    <a:lumMod val="65000"/>
                  </a:schemeClr>
                </a:solid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sp>
            <p:nvSpPr>
              <p:cNvPr id="109" name="Freeform 11"/>
              <p:cNvSpPr>
                <a:spLocks noEditPoints="1"/>
              </p:cNvSpPr>
              <p:nvPr/>
            </p:nvSpPr>
            <p:spPr bwMode="auto">
              <a:xfrm>
                <a:off x="7738176" y="3394528"/>
                <a:ext cx="492125" cy="400050"/>
              </a:xfrm>
              <a:custGeom>
                <a:avLst/>
                <a:gdLst>
                  <a:gd name="T0" fmla="*/ 55 w 71"/>
                  <a:gd name="T1" fmla="*/ 0 h 58"/>
                  <a:gd name="T2" fmla="*/ 50 w 71"/>
                  <a:gd name="T3" fmla="*/ 0 h 58"/>
                  <a:gd name="T4" fmla="*/ 30 w 71"/>
                  <a:gd name="T5" fmla="*/ 15 h 58"/>
                  <a:gd name="T6" fmla="*/ 30 w 71"/>
                  <a:gd name="T7" fmla="*/ 20 h 58"/>
                  <a:gd name="T8" fmla="*/ 30 w 71"/>
                  <a:gd name="T9" fmla="*/ 25 h 58"/>
                  <a:gd name="T10" fmla="*/ 3 w 71"/>
                  <a:gd name="T11" fmla="*/ 44 h 58"/>
                  <a:gd name="T12" fmla="*/ 0 w 71"/>
                  <a:gd name="T13" fmla="*/ 50 h 58"/>
                  <a:gd name="T14" fmla="*/ 2 w 71"/>
                  <a:gd name="T15" fmla="*/ 54 h 58"/>
                  <a:gd name="T16" fmla="*/ 2 w 71"/>
                  <a:gd name="T17" fmla="*/ 55 h 58"/>
                  <a:gd name="T18" fmla="*/ 8 w 71"/>
                  <a:gd name="T19" fmla="*/ 58 h 58"/>
                  <a:gd name="T20" fmla="*/ 8 w 71"/>
                  <a:gd name="T21" fmla="*/ 58 h 58"/>
                  <a:gd name="T22" fmla="*/ 12 w 71"/>
                  <a:gd name="T23" fmla="*/ 57 h 58"/>
                  <a:gd name="T24" fmla="*/ 39 w 71"/>
                  <a:gd name="T25" fmla="*/ 37 h 58"/>
                  <a:gd name="T26" fmla="*/ 46 w 71"/>
                  <a:gd name="T27" fmla="*/ 40 h 58"/>
                  <a:gd name="T28" fmla="*/ 50 w 71"/>
                  <a:gd name="T29" fmla="*/ 41 h 58"/>
                  <a:gd name="T30" fmla="*/ 50 w 71"/>
                  <a:gd name="T31" fmla="*/ 41 h 58"/>
                  <a:gd name="T32" fmla="*/ 70 w 71"/>
                  <a:gd name="T33" fmla="*/ 25 h 58"/>
                  <a:gd name="T34" fmla="*/ 71 w 71"/>
                  <a:gd name="T35" fmla="*/ 20 h 58"/>
                  <a:gd name="T36" fmla="*/ 55 w 71"/>
                  <a:gd name="T37" fmla="*/ 0 h 58"/>
                  <a:gd name="T38" fmla="*/ 22 w 71"/>
                  <a:gd name="T39" fmla="*/ 45 h 58"/>
                  <a:gd name="T40" fmla="*/ 11 w 71"/>
                  <a:gd name="T41" fmla="*/ 53 h 58"/>
                  <a:gd name="T42" fmla="*/ 6 w 71"/>
                  <a:gd name="T43" fmla="*/ 52 h 58"/>
                  <a:gd name="T44" fmla="*/ 7 w 71"/>
                  <a:gd name="T45" fmla="*/ 47 h 58"/>
                  <a:gd name="T46" fmla="*/ 18 w 71"/>
                  <a:gd name="T47" fmla="*/ 40 h 58"/>
                  <a:gd name="T48" fmla="*/ 23 w 71"/>
                  <a:gd name="T49" fmla="*/ 41 h 58"/>
                  <a:gd name="T50" fmla="*/ 22 w 71"/>
                  <a:gd name="T51" fmla="*/ 45 h 58"/>
                  <a:gd name="T52" fmla="*/ 51 w 71"/>
                  <a:gd name="T53" fmla="*/ 32 h 58"/>
                  <a:gd name="T54" fmla="*/ 38 w 71"/>
                  <a:gd name="T55" fmla="*/ 20 h 58"/>
                  <a:gd name="T56" fmla="*/ 51 w 71"/>
                  <a:gd name="T57" fmla="*/ 7 h 58"/>
                  <a:gd name="T58" fmla="*/ 63 w 71"/>
                  <a:gd name="T59" fmla="*/ 20 h 58"/>
                  <a:gd name="T60" fmla="*/ 51 w 71"/>
                  <a:gd name="T61"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8">
                    <a:moveTo>
                      <a:pt x="55" y="0"/>
                    </a:moveTo>
                    <a:cubicBezTo>
                      <a:pt x="53" y="0"/>
                      <a:pt x="52" y="0"/>
                      <a:pt x="50" y="0"/>
                    </a:cubicBezTo>
                    <a:cubicBezTo>
                      <a:pt x="41" y="0"/>
                      <a:pt x="32" y="6"/>
                      <a:pt x="30" y="15"/>
                    </a:cubicBezTo>
                    <a:cubicBezTo>
                      <a:pt x="30" y="17"/>
                      <a:pt x="30" y="19"/>
                      <a:pt x="30" y="20"/>
                    </a:cubicBezTo>
                    <a:cubicBezTo>
                      <a:pt x="30" y="22"/>
                      <a:pt x="30" y="24"/>
                      <a:pt x="30" y="25"/>
                    </a:cubicBezTo>
                    <a:cubicBezTo>
                      <a:pt x="3" y="44"/>
                      <a:pt x="3" y="44"/>
                      <a:pt x="3" y="44"/>
                    </a:cubicBezTo>
                    <a:cubicBezTo>
                      <a:pt x="1" y="46"/>
                      <a:pt x="0" y="48"/>
                      <a:pt x="0" y="50"/>
                    </a:cubicBezTo>
                    <a:cubicBezTo>
                      <a:pt x="0" y="51"/>
                      <a:pt x="1" y="53"/>
                      <a:pt x="2" y="54"/>
                    </a:cubicBezTo>
                    <a:cubicBezTo>
                      <a:pt x="2" y="55"/>
                      <a:pt x="2" y="55"/>
                      <a:pt x="2" y="55"/>
                    </a:cubicBezTo>
                    <a:cubicBezTo>
                      <a:pt x="4" y="57"/>
                      <a:pt x="6" y="58"/>
                      <a:pt x="8" y="58"/>
                    </a:cubicBezTo>
                    <a:cubicBezTo>
                      <a:pt x="8" y="58"/>
                      <a:pt x="8" y="58"/>
                      <a:pt x="8" y="58"/>
                    </a:cubicBezTo>
                    <a:cubicBezTo>
                      <a:pt x="9" y="58"/>
                      <a:pt x="11" y="57"/>
                      <a:pt x="12" y="57"/>
                    </a:cubicBezTo>
                    <a:cubicBezTo>
                      <a:pt x="39" y="37"/>
                      <a:pt x="39" y="37"/>
                      <a:pt x="39" y="37"/>
                    </a:cubicBezTo>
                    <a:cubicBezTo>
                      <a:pt x="41" y="39"/>
                      <a:pt x="43" y="40"/>
                      <a:pt x="46" y="40"/>
                    </a:cubicBezTo>
                    <a:cubicBezTo>
                      <a:pt x="47" y="41"/>
                      <a:pt x="49" y="41"/>
                      <a:pt x="50" y="41"/>
                    </a:cubicBezTo>
                    <a:cubicBezTo>
                      <a:pt x="50" y="41"/>
                      <a:pt x="50" y="41"/>
                      <a:pt x="50" y="41"/>
                    </a:cubicBezTo>
                    <a:cubicBezTo>
                      <a:pt x="60" y="41"/>
                      <a:pt x="68" y="34"/>
                      <a:pt x="70" y="25"/>
                    </a:cubicBezTo>
                    <a:cubicBezTo>
                      <a:pt x="71" y="23"/>
                      <a:pt x="71" y="22"/>
                      <a:pt x="71" y="20"/>
                    </a:cubicBezTo>
                    <a:cubicBezTo>
                      <a:pt x="71" y="11"/>
                      <a:pt x="64" y="2"/>
                      <a:pt x="55" y="0"/>
                    </a:cubicBezTo>
                    <a:close/>
                    <a:moveTo>
                      <a:pt x="22" y="45"/>
                    </a:moveTo>
                    <a:cubicBezTo>
                      <a:pt x="11" y="53"/>
                      <a:pt x="11" y="53"/>
                      <a:pt x="11" y="53"/>
                    </a:cubicBezTo>
                    <a:cubicBezTo>
                      <a:pt x="9" y="54"/>
                      <a:pt x="7" y="53"/>
                      <a:pt x="6" y="52"/>
                    </a:cubicBezTo>
                    <a:cubicBezTo>
                      <a:pt x="5" y="50"/>
                      <a:pt x="6" y="48"/>
                      <a:pt x="7" y="47"/>
                    </a:cubicBezTo>
                    <a:cubicBezTo>
                      <a:pt x="18" y="40"/>
                      <a:pt x="18" y="40"/>
                      <a:pt x="18" y="40"/>
                    </a:cubicBezTo>
                    <a:cubicBezTo>
                      <a:pt x="19" y="39"/>
                      <a:pt x="22" y="39"/>
                      <a:pt x="23" y="41"/>
                    </a:cubicBezTo>
                    <a:cubicBezTo>
                      <a:pt x="24" y="42"/>
                      <a:pt x="23" y="44"/>
                      <a:pt x="22" y="45"/>
                    </a:cubicBezTo>
                    <a:close/>
                    <a:moveTo>
                      <a:pt x="51" y="32"/>
                    </a:moveTo>
                    <a:cubicBezTo>
                      <a:pt x="44" y="32"/>
                      <a:pt x="38" y="27"/>
                      <a:pt x="38" y="20"/>
                    </a:cubicBezTo>
                    <a:cubicBezTo>
                      <a:pt x="38" y="13"/>
                      <a:pt x="44" y="7"/>
                      <a:pt x="51" y="7"/>
                    </a:cubicBezTo>
                    <a:cubicBezTo>
                      <a:pt x="58" y="7"/>
                      <a:pt x="63" y="13"/>
                      <a:pt x="63" y="20"/>
                    </a:cubicBezTo>
                    <a:cubicBezTo>
                      <a:pt x="63" y="27"/>
                      <a:pt x="58" y="32"/>
                      <a:pt x="51" y="32"/>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sp>
        <p:nvSpPr>
          <p:cNvPr id="110" name="矩形 109"/>
          <p:cNvSpPr>
            <a:spLocks noChangeArrowheads="1"/>
          </p:cNvSpPr>
          <p:nvPr/>
        </p:nvSpPr>
        <p:spPr bwMode="auto">
          <a:xfrm>
            <a:off x="1845199" y="3809224"/>
            <a:ext cx="5415680" cy="505908"/>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1" name="直角三角形 110"/>
          <p:cNvSpPr/>
          <p:nvPr/>
        </p:nvSpPr>
        <p:spPr bwMode="auto">
          <a:xfrm rot="5400000">
            <a:off x="5722304" y="1668707"/>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2" name="直角三角形 111"/>
          <p:cNvSpPr/>
          <p:nvPr/>
        </p:nvSpPr>
        <p:spPr bwMode="auto">
          <a:xfrm rot="5400000">
            <a:off x="5722157" y="2160436"/>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3" name="直角三角形 112"/>
          <p:cNvSpPr/>
          <p:nvPr/>
        </p:nvSpPr>
        <p:spPr bwMode="auto">
          <a:xfrm rot="5400000">
            <a:off x="5722303" y="2633080"/>
            <a:ext cx="143841" cy="13330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4" name="直角三角形 113"/>
          <p:cNvSpPr/>
          <p:nvPr/>
        </p:nvSpPr>
        <p:spPr bwMode="auto">
          <a:xfrm rot="5400000">
            <a:off x="5726882" y="3124764"/>
            <a:ext cx="143841" cy="133301"/>
          </a:xfrm>
          <a:prstGeom prst="r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144525" y="1540849"/>
            <a:ext cx="6394686" cy="2958225"/>
            <a:chOff x="2010907" y="2271713"/>
            <a:chExt cx="7556499" cy="3495687"/>
          </a:xfrm>
        </p:grpSpPr>
        <p:grpSp>
          <p:nvGrpSpPr>
            <p:cNvPr id="15" name="组合 14"/>
            <p:cNvGrpSpPr/>
            <p:nvPr/>
          </p:nvGrpSpPr>
          <p:grpSpPr bwMode="auto">
            <a:xfrm>
              <a:off x="2010907" y="2271713"/>
              <a:ext cx="7556499" cy="3495687"/>
              <a:chOff x="615752" y="1385168"/>
              <a:chExt cx="7556425" cy="3495687"/>
            </a:xfrm>
          </p:grpSpPr>
          <p:sp>
            <p:nvSpPr>
              <p:cNvPr id="32" name="Line 9"/>
              <p:cNvSpPr>
                <a:spLocks noChangeShapeType="1"/>
              </p:cNvSpPr>
              <p:nvPr/>
            </p:nvSpPr>
            <p:spPr bwMode="auto">
              <a:xfrm rot="16200000" flipH="1">
                <a:off x="4728781" y="597801"/>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3" name="Line 9"/>
              <p:cNvSpPr>
                <a:spLocks noChangeShapeType="1"/>
              </p:cNvSpPr>
              <p:nvPr/>
            </p:nvSpPr>
            <p:spPr bwMode="auto">
              <a:xfrm rot="16200000" flipH="1">
                <a:off x="4728781" y="123138"/>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4" name="Line 9"/>
              <p:cNvSpPr>
                <a:spLocks noChangeShapeType="1"/>
              </p:cNvSpPr>
              <p:nvPr/>
            </p:nvSpPr>
            <p:spPr bwMode="auto">
              <a:xfrm rot="16200000" flipH="1">
                <a:off x="4728781" y="-340412"/>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5" name="Line 9"/>
              <p:cNvSpPr>
                <a:spLocks noChangeShapeType="1"/>
              </p:cNvSpPr>
              <p:nvPr/>
            </p:nvSpPr>
            <p:spPr bwMode="auto">
              <a:xfrm rot="16200000" flipH="1">
                <a:off x="4728781" y="-802374"/>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6" name="Line 9"/>
              <p:cNvSpPr>
                <a:spLocks noChangeShapeType="1"/>
              </p:cNvSpPr>
              <p:nvPr/>
            </p:nvSpPr>
            <p:spPr bwMode="auto">
              <a:xfrm rot="16200000" flipH="1">
                <a:off x="4728781" y="-1278624"/>
                <a:ext cx="0" cy="6769034"/>
              </a:xfrm>
              <a:prstGeom prst="line">
                <a:avLst/>
              </a:prstGeom>
              <a:noFill/>
              <a:ln w="9525">
                <a:solidFill>
                  <a:schemeClr val="bg1">
                    <a:lumMod val="50000"/>
                  </a:schemeClr>
                </a:solidFill>
                <a:prstDash val="solid"/>
                <a:round/>
              </a:ln>
              <a:effectLst/>
            </p:spPr>
            <p:txBody>
              <a:bodyPr/>
              <a:lstStyle/>
              <a:p>
                <a:pPr defTabSz="685800">
                  <a:defRPr/>
                </a:pPr>
                <a:endParaRPr lang="zh-CN" altLang="en-US" sz="1015">
                  <a:solidFill>
                    <a:prstClr val="black"/>
                  </a:solidFill>
                </a:endParaRPr>
              </a:p>
            </p:txBody>
          </p:sp>
          <p:sp>
            <p:nvSpPr>
              <p:cNvPr id="37" name="Line 11"/>
              <p:cNvSpPr>
                <a:spLocks noChangeShapeType="1"/>
              </p:cNvSpPr>
              <p:nvPr/>
            </p:nvSpPr>
            <p:spPr bwMode="auto">
              <a:xfrm>
                <a:off x="2982691" y="1569318"/>
                <a:ext cx="1588"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38" name="Line 12"/>
              <p:cNvSpPr>
                <a:spLocks noChangeShapeType="1"/>
              </p:cNvSpPr>
              <p:nvPr/>
            </p:nvSpPr>
            <p:spPr bwMode="auto">
              <a:xfrm>
                <a:off x="4630500" y="1569318"/>
                <a:ext cx="1588"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39" name="Line 13"/>
              <p:cNvSpPr>
                <a:spLocks noChangeShapeType="1"/>
              </p:cNvSpPr>
              <p:nvPr/>
            </p:nvSpPr>
            <p:spPr bwMode="auto">
              <a:xfrm>
                <a:off x="6349746" y="1569318"/>
                <a:ext cx="3175" cy="2879725"/>
              </a:xfrm>
              <a:prstGeom prst="line">
                <a:avLst/>
              </a:prstGeom>
              <a:noFill/>
              <a:ln w="9525">
                <a:solidFill>
                  <a:schemeClr val="bg1">
                    <a:lumMod val="50000"/>
                  </a:schemeClr>
                </a:solidFill>
                <a:prstDash val="dash"/>
                <a:round/>
              </a:ln>
            </p:spPr>
            <p:txBody>
              <a:bodyPr/>
              <a:lstStyle/>
              <a:p>
                <a:pPr defTabSz="685800">
                  <a:defRPr/>
                </a:pPr>
                <a:endParaRPr lang="zh-CN" altLang="en-US" sz="1015">
                  <a:solidFill>
                    <a:prstClr val="black"/>
                  </a:solidFill>
                </a:endParaRPr>
              </a:p>
            </p:txBody>
          </p:sp>
          <p:sp>
            <p:nvSpPr>
              <p:cNvPr id="40" name="Text Box 56"/>
              <p:cNvSpPr txBox="1">
                <a:spLocks noChangeArrowheads="1"/>
              </p:cNvSpPr>
              <p:nvPr/>
            </p:nvSpPr>
            <p:spPr bwMode="auto">
              <a:xfrm>
                <a:off x="1541254" y="4514130"/>
                <a:ext cx="1173153"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1" name="Text Box 57"/>
              <p:cNvSpPr txBox="1">
                <a:spLocks noChangeArrowheads="1"/>
              </p:cNvSpPr>
              <p:nvPr/>
            </p:nvSpPr>
            <p:spPr bwMode="auto">
              <a:xfrm>
                <a:off x="3197002" y="4514130"/>
                <a:ext cx="1174739"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2" name="Text Box 58"/>
              <p:cNvSpPr txBox="1">
                <a:spLocks noChangeArrowheads="1"/>
              </p:cNvSpPr>
              <p:nvPr/>
            </p:nvSpPr>
            <p:spPr bwMode="auto">
              <a:xfrm>
                <a:off x="4905136" y="4514130"/>
                <a:ext cx="1174739"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3" name="Text Box 59"/>
              <p:cNvSpPr txBox="1">
                <a:spLocks noChangeArrowheads="1"/>
              </p:cNvSpPr>
              <p:nvPr/>
            </p:nvSpPr>
            <p:spPr bwMode="auto">
              <a:xfrm>
                <a:off x="6610094" y="4514130"/>
                <a:ext cx="1173152"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添加文本</a:t>
                </a:r>
                <a:endParaRPr lang="zh-CN" altLang="en-US" dirty="0">
                  <a:solidFill>
                    <a:prstClr val="black">
                      <a:lumMod val="50000"/>
                      <a:lumOff val="50000"/>
                    </a:prstClr>
                  </a:solidFill>
                </a:endParaRPr>
              </a:p>
            </p:txBody>
          </p:sp>
          <p:sp>
            <p:nvSpPr>
              <p:cNvPr id="44" name="Line 8"/>
              <p:cNvSpPr>
                <a:spLocks noChangeShapeType="1"/>
              </p:cNvSpPr>
              <p:nvPr/>
            </p:nvSpPr>
            <p:spPr bwMode="auto">
              <a:xfrm>
                <a:off x="1341232" y="1385168"/>
                <a:ext cx="0" cy="3060700"/>
              </a:xfrm>
              <a:prstGeom prst="line">
                <a:avLst/>
              </a:prstGeom>
              <a:noFill/>
              <a:ln w="9525">
                <a:solidFill>
                  <a:schemeClr val="bg1">
                    <a:lumMod val="50000"/>
                  </a:schemeClr>
                </a:solidFill>
                <a:round/>
                <a:headEnd type="triangle" w="med" len="med"/>
              </a:ln>
            </p:spPr>
            <p:txBody>
              <a:bodyPr/>
              <a:lstStyle/>
              <a:p>
                <a:pPr defTabSz="685800">
                  <a:defRPr/>
                </a:pPr>
                <a:endParaRPr lang="zh-CN" altLang="en-US" sz="1015">
                  <a:solidFill>
                    <a:prstClr val="black"/>
                  </a:solidFill>
                </a:endParaRPr>
              </a:p>
            </p:txBody>
          </p:sp>
          <p:sp>
            <p:nvSpPr>
              <p:cNvPr id="45" name="Line 8"/>
              <p:cNvSpPr>
                <a:spLocks noChangeShapeType="1"/>
              </p:cNvSpPr>
              <p:nvPr/>
            </p:nvSpPr>
            <p:spPr bwMode="auto">
              <a:xfrm rot="16200000">
                <a:off x="4752736" y="1030322"/>
                <a:ext cx="0" cy="6838883"/>
              </a:xfrm>
              <a:prstGeom prst="line">
                <a:avLst/>
              </a:prstGeom>
              <a:noFill/>
              <a:ln w="9525">
                <a:solidFill>
                  <a:schemeClr val="bg1">
                    <a:lumMod val="50000"/>
                  </a:schemeClr>
                </a:solidFill>
                <a:round/>
                <a:tailEnd type="triangle" w="med" len="med"/>
              </a:ln>
            </p:spPr>
            <p:txBody>
              <a:bodyPr/>
              <a:lstStyle/>
              <a:p>
                <a:pPr defTabSz="685800">
                  <a:defRPr/>
                </a:pPr>
                <a:endParaRPr lang="zh-CN" altLang="en-US" sz="1015">
                  <a:solidFill>
                    <a:srgbClr val="262626"/>
                  </a:solidFill>
                </a:endParaRPr>
              </a:p>
            </p:txBody>
          </p:sp>
          <p:sp>
            <p:nvSpPr>
              <p:cNvPr id="46" name="TextBox 11"/>
              <p:cNvSpPr txBox="1">
                <a:spLocks noChangeArrowheads="1"/>
              </p:cNvSpPr>
              <p:nvPr/>
            </p:nvSpPr>
            <p:spPr bwMode="auto">
              <a:xfrm flipH="1">
                <a:off x="615752" y="1922529"/>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100%</a:t>
                </a:r>
                <a:endParaRPr lang="en-US" altLang="zh-CN" sz="1200" dirty="0">
                  <a:solidFill>
                    <a:prstClr val="black">
                      <a:lumMod val="50000"/>
                      <a:lumOff val="50000"/>
                    </a:prstClr>
                  </a:solidFill>
                </a:endParaRPr>
              </a:p>
            </p:txBody>
          </p:sp>
          <p:sp>
            <p:nvSpPr>
              <p:cNvPr id="47" name="TextBox 11"/>
              <p:cNvSpPr txBox="1">
                <a:spLocks noChangeArrowheads="1"/>
              </p:cNvSpPr>
              <p:nvPr/>
            </p:nvSpPr>
            <p:spPr bwMode="auto">
              <a:xfrm flipH="1">
                <a:off x="615752" y="2390525"/>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80%</a:t>
                </a:r>
                <a:endParaRPr lang="en-US" altLang="zh-CN" sz="1200" dirty="0">
                  <a:solidFill>
                    <a:prstClr val="black">
                      <a:lumMod val="50000"/>
                      <a:lumOff val="50000"/>
                    </a:prstClr>
                  </a:solidFill>
                </a:endParaRPr>
              </a:p>
            </p:txBody>
          </p:sp>
          <p:sp>
            <p:nvSpPr>
              <p:cNvPr id="48" name="TextBox 11"/>
              <p:cNvSpPr txBox="1">
                <a:spLocks noChangeArrowheads="1"/>
              </p:cNvSpPr>
              <p:nvPr/>
            </p:nvSpPr>
            <p:spPr bwMode="auto">
              <a:xfrm flipH="1">
                <a:off x="615752" y="2858520"/>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60%</a:t>
                </a:r>
                <a:endParaRPr lang="en-US" altLang="zh-CN" sz="1200" dirty="0">
                  <a:solidFill>
                    <a:prstClr val="black">
                      <a:lumMod val="50000"/>
                      <a:lumOff val="50000"/>
                    </a:prstClr>
                  </a:solidFill>
                </a:endParaRPr>
              </a:p>
            </p:txBody>
          </p:sp>
          <p:sp>
            <p:nvSpPr>
              <p:cNvPr id="49" name="TextBox 38"/>
              <p:cNvSpPr txBox="1">
                <a:spLocks noChangeArrowheads="1"/>
              </p:cNvSpPr>
              <p:nvPr/>
            </p:nvSpPr>
            <p:spPr bwMode="auto">
              <a:xfrm flipH="1">
                <a:off x="615752" y="3326515"/>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40%</a:t>
                </a:r>
                <a:endParaRPr lang="en-US" altLang="zh-CN" sz="1200" dirty="0">
                  <a:solidFill>
                    <a:prstClr val="black">
                      <a:lumMod val="50000"/>
                      <a:lumOff val="50000"/>
                    </a:prstClr>
                  </a:solidFill>
                </a:endParaRPr>
              </a:p>
            </p:txBody>
          </p:sp>
          <p:sp>
            <p:nvSpPr>
              <p:cNvPr id="50" name="TextBox 11"/>
              <p:cNvSpPr txBox="1">
                <a:spLocks noChangeArrowheads="1"/>
              </p:cNvSpPr>
              <p:nvPr/>
            </p:nvSpPr>
            <p:spPr bwMode="auto">
              <a:xfrm flipH="1">
                <a:off x="615752" y="3794510"/>
                <a:ext cx="720717"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a:t>
                </a:r>
                <a:r>
                  <a:rPr lang="zh-CN" altLang="en-US" sz="1200" dirty="0">
                    <a:solidFill>
                      <a:prstClr val="black">
                        <a:lumMod val="50000"/>
                        <a:lumOff val="50000"/>
                      </a:prstClr>
                    </a:solidFill>
                  </a:rPr>
                  <a:t> </a:t>
                </a:r>
                <a:endParaRPr lang="en-US" altLang="zh-CN" sz="1200" dirty="0">
                  <a:solidFill>
                    <a:prstClr val="black">
                      <a:lumMod val="50000"/>
                      <a:lumOff val="50000"/>
                    </a:prstClr>
                  </a:solidFill>
                </a:endParaRPr>
              </a:p>
            </p:txBody>
          </p:sp>
          <p:sp>
            <p:nvSpPr>
              <p:cNvPr id="51" name="TextBox 11"/>
              <p:cNvSpPr txBox="1">
                <a:spLocks noChangeArrowheads="1"/>
              </p:cNvSpPr>
              <p:nvPr/>
            </p:nvSpPr>
            <p:spPr bwMode="auto">
              <a:xfrm flipH="1">
                <a:off x="615752" y="4262505"/>
                <a:ext cx="639756" cy="3667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0%</a:t>
                </a:r>
                <a:r>
                  <a:rPr lang="zh-CN" altLang="en-US" sz="1200" dirty="0">
                    <a:solidFill>
                      <a:prstClr val="black">
                        <a:lumMod val="50000"/>
                        <a:lumOff val="50000"/>
                      </a:prstClr>
                    </a:solidFill>
                  </a:rPr>
                  <a:t> </a:t>
                </a:r>
                <a:endParaRPr lang="en-US" altLang="zh-CN" sz="1200" dirty="0">
                  <a:solidFill>
                    <a:prstClr val="black">
                      <a:lumMod val="50000"/>
                      <a:lumOff val="50000"/>
                    </a:prstClr>
                  </a:solidFill>
                </a:endParaRPr>
              </a:p>
            </p:txBody>
          </p:sp>
        </p:grpSp>
        <p:sp>
          <p:nvSpPr>
            <p:cNvPr id="16" name="Text Box 56"/>
            <p:cNvSpPr txBox="1">
              <a:spLocks noChangeArrowheads="1"/>
            </p:cNvSpPr>
            <p:nvPr/>
          </p:nvSpPr>
          <p:spPr bwMode="auto">
            <a:xfrm>
              <a:off x="3516712" y="3765551"/>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7" name="Text Box 56"/>
            <p:cNvSpPr txBox="1">
              <a:spLocks noChangeArrowheads="1"/>
            </p:cNvSpPr>
            <p:nvPr/>
          </p:nvSpPr>
          <p:spPr bwMode="auto">
            <a:xfrm>
              <a:off x="3027763" y="4864101"/>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8" name="Text Box 56"/>
            <p:cNvSpPr txBox="1">
              <a:spLocks noChangeArrowheads="1"/>
            </p:cNvSpPr>
            <p:nvPr/>
          </p:nvSpPr>
          <p:spPr bwMode="auto">
            <a:xfrm>
              <a:off x="5181806" y="3950870"/>
              <a:ext cx="674685"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19" name="Text Box 56"/>
            <p:cNvSpPr txBox="1">
              <a:spLocks noChangeArrowheads="1"/>
            </p:cNvSpPr>
            <p:nvPr/>
          </p:nvSpPr>
          <p:spPr bwMode="auto">
            <a:xfrm>
              <a:off x="4697019" y="4498975"/>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0" name="Text Box 56"/>
            <p:cNvSpPr txBox="1">
              <a:spLocks noChangeArrowheads="1"/>
            </p:cNvSpPr>
            <p:nvPr/>
          </p:nvSpPr>
          <p:spPr bwMode="auto">
            <a:xfrm>
              <a:off x="6859678" y="3311486"/>
              <a:ext cx="611415"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1" name="Text Box 56"/>
            <p:cNvSpPr txBox="1">
              <a:spLocks noChangeArrowheads="1"/>
            </p:cNvSpPr>
            <p:nvPr/>
          </p:nvSpPr>
          <p:spPr bwMode="auto">
            <a:xfrm>
              <a:off x="6413218" y="3996322"/>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2" name="Text Box 56"/>
            <p:cNvSpPr txBox="1">
              <a:spLocks noChangeArrowheads="1"/>
            </p:cNvSpPr>
            <p:nvPr/>
          </p:nvSpPr>
          <p:spPr bwMode="auto">
            <a:xfrm>
              <a:off x="8541386" y="3617354"/>
              <a:ext cx="615950" cy="35005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3" name="Text Box 56"/>
            <p:cNvSpPr txBox="1">
              <a:spLocks noChangeArrowheads="1"/>
            </p:cNvSpPr>
            <p:nvPr/>
          </p:nvSpPr>
          <p:spPr bwMode="auto">
            <a:xfrm>
              <a:off x="8058550" y="3852863"/>
              <a:ext cx="536449" cy="34020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文本</a:t>
              </a:r>
              <a:endParaRPr lang="zh-CN" altLang="en-US" dirty="0">
                <a:solidFill>
                  <a:prstClr val="black">
                    <a:lumMod val="50000"/>
                    <a:lumOff val="50000"/>
                  </a:prstClr>
                </a:solidFill>
              </a:endParaRPr>
            </a:p>
          </p:txBody>
        </p:sp>
        <p:sp>
          <p:nvSpPr>
            <p:cNvPr id="24" name="AutoShape 29"/>
            <p:cNvSpPr>
              <a:spLocks noChangeArrowheads="1"/>
            </p:cNvSpPr>
            <p:nvPr/>
          </p:nvSpPr>
          <p:spPr bwMode="auto">
            <a:xfrm>
              <a:off x="3552345" y="4080743"/>
              <a:ext cx="492125" cy="1255713"/>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25" name="AutoShape 26"/>
            <p:cNvSpPr>
              <a:spLocks noChangeArrowheads="1"/>
            </p:cNvSpPr>
            <p:nvPr/>
          </p:nvSpPr>
          <p:spPr bwMode="auto">
            <a:xfrm>
              <a:off x="4722355" y="4831830"/>
              <a:ext cx="503237" cy="508000"/>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6" name="AutoShape 27"/>
            <p:cNvSpPr>
              <a:spLocks noChangeArrowheads="1"/>
            </p:cNvSpPr>
            <p:nvPr/>
          </p:nvSpPr>
          <p:spPr bwMode="auto">
            <a:xfrm>
              <a:off x="6405109" y="4330699"/>
              <a:ext cx="506412" cy="1006475"/>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7" name="AutoShape 28"/>
            <p:cNvSpPr>
              <a:spLocks noChangeArrowheads="1"/>
            </p:cNvSpPr>
            <p:nvPr/>
          </p:nvSpPr>
          <p:spPr bwMode="auto">
            <a:xfrm>
              <a:off x="8089444" y="4182543"/>
              <a:ext cx="504825" cy="1157287"/>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8" name="AutoShape 25"/>
            <p:cNvSpPr>
              <a:spLocks noChangeArrowheads="1"/>
            </p:cNvSpPr>
            <p:nvPr/>
          </p:nvSpPr>
          <p:spPr bwMode="auto">
            <a:xfrm>
              <a:off x="3045957" y="5184775"/>
              <a:ext cx="506412" cy="152400"/>
            </a:xfrm>
            <a:prstGeom prst="rect">
              <a:avLst/>
            </a:prstGeom>
            <a:solidFill>
              <a:schemeClr val="bg1">
                <a:lumMod val="65000"/>
              </a:schemeClr>
            </a:solidFill>
            <a:ln w="12700" algn="ctr">
              <a:noFill/>
              <a:round/>
            </a:ln>
            <a:effectLst/>
          </p:spPr>
          <p:txBody>
            <a:bodyPr anchor="ctr"/>
            <a:lstStyle/>
            <a:p>
              <a:pPr algn="ctr" defTabSz="685800">
                <a:defRPr/>
              </a:pPr>
              <a:endParaRPr lang="zh-CN" altLang="en-US" sz="1015">
                <a:solidFill>
                  <a:prstClr val="white"/>
                </a:solidFill>
              </a:endParaRPr>
            </a:p>
          </p:txBody>
        </p:sp>
        <p:sp>
          <p:nvSpPr>
            <p:cNvPr id="29" name="AutoShape 30"/>
            <p:cNvSpPr>
              <a:spLocks noChangeArrowheads="1"/>
            </p:cNvSpPr>
            <p:nvPr/>
          </p:nvSpPr>
          <p:spPr bwMode="auto">
            <a:xfrm>
              <a:off x="5219247" y="4278313"/>
              <a:ext cx="506811" cy="1058015"/>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30" name="AutoShape 31"/>
            <p:cNvSpPr>
              <a:spLocks noChangeArrowheads="1"/>
            </p:cNvSpPr>
            <p:nvPr/>
          </p:nvSpPr>
          <p:spPr bwMode="auto">
            <a:xfrm>
              <a:off x="6911520" y="3670637"/>
              <a:ext cx="492124" cy="1666538"/>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sp>
          <p:nvSpPr>
            <p:cNvPr id="31" name="AutoShape 32"/>
            <p:cNvSpPr>
              <a:spLocks noChangeArrowheads="1"/>
            </p:cNvSpPr>
            <p:nvPr/>
          </p:nvSpPr>
          <p:spPr bwMode="auto">
            <a:xfrm>
              <a:off x="8594269" y="3974556"/>
              <a:ext cx="495300" cy="1361756"/>
            </a:xfrm>
            <a:prstGeom prst="rect">
              <a:avLst/>
            </a:prstGeom>
            <a:solidFill>
              <a:srgbClr val="5BACB6"/>
            </a:solidFill>
            <a:ln w="12700" algn="ctr">
              <a:noFill/>
              <a:round/>
            </a:ln>
            <a:effectLst/>
          </p:spPr>
          <p:txBody>
            <a:bodyPr anchor="ctr"/>
            <a:lstStyle/>
            <a:p>
              <a:pPr algn="ctr" defTabSz="685800">
                <a:defRPr/>
              </a:pPr>
              <a:endParaRPr lang="zh-CN" altLang="en-US" sz="1015">
                <a:solidFill>
                  <a:prstClr val="black"/>
                </a:solidFill>
              </a:endParaRPr>
            </a:p>
          </p:txBody>
        </p:sp>
      </p:grpSp>
      <p:grpSp>
        <p:nvGrpSpPr>
          <p:cNvPr id="52" name="组合 51"/>
          <p:cNvGrpSpPr/>
          <p:nvPr/>
        </p:nvGrpSpPr>
        <p:grpSpPr>
          <a:xfrm>
            <a:off x="1751751" y="1135819"/>
            <a:ext cx="1708208" cy="276999"/>
            <a:chOff x="4693781" y="1167985"/>
            <a:chExt cx="2277610" cy="369332"/>
          </a:xfrm>
        </p:grpSpPr>
        <p:sp>
          <p:nvSpPr>
            <p:cNvPr id="53" name="TextBox 56"/>
            <p:cNvSpPr txBox="1"/>
            <p:nvPr/>
          </p:nvSpPr>
          <p:spPr bwMode="auto">
            <a:xfrm>
              <a:off x="4831101" y="1167985"/>
              <a:ext cx="2140290" cy="369332"/>
            </a:xfrm>
            <a:prstGeom prst="rect">
              <a:avLst/>
            </a:prstGeom>
            <a:noFill/>
            <a:ln>
              <a:noFill/>
            </a:ln>
            <a:effectLst/>
          </p:spPr>
          <p:txBody>
            <a:bodyPr wrap="square">
              <a:spAutoFit/>
            </a:bodyPr>
            <a:lstStyle>
              <a:defPPr>
                <a:defRPr lang="zh-CN"/>
              </a:defPPr>
              <a:lvl1pPr>
                <a:defRPr sz="1600" b="1" spc="300">
                  <a:solidFill>
                    <a:schemeClr val="bg1"/>
                  </a:solidFill>
                  <a:latin typeface="微软雅黑" panose="020B0503020204020204" pitchFamily="34" charset="-122"/>
                  <a:ea typeface="微软雅黑" panose="020B0503020204020204" pitchFamily="34" charset="-122"/>
                </a:defRPr>
              </a:lvl1pPr>
            </a:lstStyle>
            <a:p>
              <a:pPr defTabSz="685800">
                <a:defRPr/>
              </a:pPr>
              <a:r>
                <a:rPr lang="zh-CN" altLang="en-US" sz="1200" b="0" spc="150" dirty="0">
                  <a:solidFill>
                    <a:prstClr val="white">
                      <a:lumMod val="50000"/>
                    </a:prstClr>
                  </a:solidFill>
                </a:rPr>
                <a:t>点击此处添加标题</a:t>
              </a:r>
              <a:endParaRPr lang="zh-CN" altLang="en-US" sz="1200" b="0" spc="150" dirty="0">
                <a:solidFill>
                  <a:prstClr val="white">
                    <a:lumMod val="50000"/>
                  </a:prstClr>
                </a:solidFill>
              </a:endParaRPr>
            </a:p>
          </p:txBody>
        </p:sp>
        <p:sp>
          <p:nvSpPr>
            <p:cNvPr id="54" name="直角三角形 53"/>
            <p:cNvSpPr/>
            <p:nvPr/>
          </p:nvSpPr>
          <p:spPr bwMode="auto">
            <a:xfrm rot="5400000">
              <a:off x="4686755" y="1273795"/>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100">
                <a:solidFill>
                  <a:prstClr val="white"/>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2013.3.28\商务5.16\0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640323" y="2842429"/>
            <a:ext cx="1446152" cy="1509741"/>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3" name="Picture 3" descr="E:\2013.3.28\商务5.16\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6622" y="1304330"/>
            <a:ext cx="1470077"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4" name="Picture 4" descr="E:\2013.3.28\商务5.16\03.png"/>
          <p:cNvPicPr>
            <a:picLocks noChangeAspect="1" noChangeArrowheads="1"/>
          </p:cNvPicPr>
          <p:nvPr/>
        </p:nvPicPr>
        <p:blipFill>
          <a:blip r:embed="rId3" cstate="print">
            <a:extLst>
              <a:ext uri="{28A0092B-C50C-407E-A947-70E740481C1C}">
                <a14:useLocalDpi xmlns:a14="http://schemas.microsoft.com/office/drawing/2010/main" val="0"/>
              </a:ext>
            </a:extLst>
          </a:blip>
          <a:srcRect r="-285"/>
          <a:stretch>
            <a:fillRect/>
          </a:stretch>
        </p:blipFill>
        <p:spPr bwMode="auto">
          <a:xfrm>
            <a:off x="4644247" y="1304330"/>
            <a:ext cx="1439995"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5" name="Picture 5" descr="E:\2013.3.28\商务5.16\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1151" y="1304330"/>
            <a:ext cx="1476616" cy="1501639"/>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6" name="Picture 7" descr="E:\2013.3.28\商务5.16\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08775" y="2842429"/>
            <a:ext cx="1470077" cy="1509741"/>
          </a:xfrm>
          <a:prstGeom prst="rect">
            <a:avLst/>
          </a:prstGeom>
          <a:solidFill>
            <a:schemeClr val="bg1">
              <a:lumMod val="85000"/>
              <a:alpha val="85000"/>
            </a:schemeClr>
          </a:solidFill>
          <a:ln>
            <a:noFill/>
          </a:ln>
          <a:effectLst/>
          <a:extLs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582459" y="2842429"/>
            <a:ext cx="1476618" cy="1511095"/>
            <a:chOff x="2109945" y="3447007"/>
            <a:chExt cx="1968823" cy="2014790"/>
          </a:xfrm>
        </p:grpSpPr>
        <p:grpSp>
          <p:nvGrpSpPr>
            <p:cNvPr id="11" name="组合 10"/>
            <p:cNvGrpSpPr/>
            <p:nvPr/>
          </p:nvGrpSpPr>
          <p:grpSpPr>
            <a:xfrm>
              <a:off x="2109945" y="3447007"/>
              <a:ext cx="1968823" cy="2014790"/>
              <a:chOff x="1079500" y="2682875"/>
              <a:chExt cx="1792288" cy="1776413"/>
            </a:xfrm>
          </p:grpSpPr>
          <p:sp>
            <p:nvSpPr>
              <p:cNvPr id="12" name="矩形 10"/>
              <p:cNvSpPr/>
              <p:nvPr/>
            </p:nvSpPr>
            <p:spPr bwMode="auto">
              <a:xfrm rot="16200000" flipH="1">
                <a:off x="1087437" y="2674938"/>
                <a:ext cx="1776413" cy="1792288"/>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13" name="TextBox 26"/>
              <p:cNvSpPr txBox="1"/>
              <p:nvPr/>
            </p:nvSpPr>
            <p:spPr bwMode="auto">
              <a:xfrm>
                <a:off x="1504761" y="2793887"/>
                <a:ext cx="1238782" cy="3648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企业的文化</a:t>
                </a:r>
                <a:endParaRPr lang="zh-CN" altLang="en-US" sz="1200" dirty="0">
                  <a:solidFill>
                    <a:prstClr val="white"/>
                  </a:solidFill>
                </a:endParaRPr>
              </a:p>
            </p:txBody>
          </p:sp>
          <p:sp>
            <p:nvSpPr>
              <p:cNvPr id="14" name="矩形 13"/>
              <p:cNvSpPr>
                <a:spLocks noChangeArrowheads="1"/>
              </p:cNvSpPr>
              <p:nvPr/>
            </p:nvSpPr>
            <p:spPr bwMode="auto">
              <a:xfrm>
                <a:off x="1245430" y="3158718"/>
                <a:ext cx="1440200" cy="1133692"/>
              </a:xfrm>
              <a:prstGeom prst="rect">
                <a:avLst/>
              </a:prstGeom>
            </p:spPr>
            <p:txBody>
              <a:bodyPr wrap="square">
                <a:spAutoFit/>
              </a:bodyPr>
              <a:lstStyle/>
              <a:p>
                <a:pPr algn="just" defTabSz="685800">
                  <a:lnSpc>
                    <a:spcPts val="1650"/>
                  </a:lnSpc>
                  <a:buClr>
                    <a:srgbClr val="0070C0"/>
                  </a:buClr>
                </a:pPr>
                <a:r>
                  <a:rPr lang="zh-CN" altLang="zh-CN" sz="1050" dirty="0">
                    <a:solidFill>
                      <a:prstClr val="white"/>
                    </a:solidFill>
                    <a:latin typeface="微软雅黑" panose="020B0503020204020204" pitchFamily="34" charset="-122"/>
                    <a:ea typeface="微软雅黑" panose="020B0503020204020204" pitchFamily="34" charset="-122"/>
                  </a:rPr>
                  <a:t>拥有国内顶尖的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制作技术、顶级的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设计团队</a:t>
                </a:r>
                <a:endParaRPr lang="zh-CN" altLang="zh-CN" sz="1050" dirty="0">
                  <a:solidFill>
                    <a:prstClr val="white"/>
                  </a:solidFill>
                  <a:latin typeface="微软雅黑" panose="020B0503020204020204" pitchFamily="34" charset="-122"/>
                  <a:ea typeface="微软雅黑" panose="020B0503020204020204" pitchFamily="34" charset="-122"/>
                </a:endParaRPr>
              </a:p>
            </p:txBody>
          </p:sp>
        </p:grpSp>
        <p:sp>
          <p:nvSpPr>
            <p:cNvPr id="19" name="直角三角形 18"/>
            <p:cNvSpPr/>
            <p:nvPr/>
          </p:nvSpPr>
          <p:spPr bwMode="auto">
            <a:xfrm rot="5400000">
              <a:off x="2405974" y="3680891"/>
              <a:ext cx="191788" cy="17773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17" name="组合 16"/>
          <p:cNvGrpSpPr/>
          <p:nvPr/>
        </p:nvGrpSpPr>
        <p:grpSpPr>
          <a:xfrm>
            <a:off x="6143098" y="1304329"/>
            <a:ext cx="1439995" cy="1501641"/>
            <a:chOff x="8190795" y="1396206"/>
            <a:chExt cx="1919993" cy="2002186"/>
          </a:xfrm>
        </p:grpSpPr>
        <p:grpSp>
          <p:nvGrpSpPr>
            <p:cNvPr id="7" name="组合 6"/>
            <p:cNvGrpSpPr/>
            <p:nvPr/>
          </p:nvGrpSpPr>
          <p:grpSpPr bwMode="auto">
            <a:xfrm>
              <a:off x="8190795" y="1396206"/>
              <a:ext cx="1919993" cy="2002186"/>
              <a:chOff x="6424610" y="763402"/>
              <a:chExt cx="1747790" cy="1765497"/>
            </a:xfrm>
          </p:grpSpPr>
          <p:sp>
            <p:nvSpPr>
              <p:cNvPr id="8" name="矩形 10"/>
              <p:cNvSpPr/>
              <p:nvPr/>
            </p:nvSpPr>
            <p:spPr>
              <a:xfrm>
                <a:off x="6424610" y="763402"/>
                <a:ext cx="1747790" cy="1765497"/>
              </a:xfrm>
              <a:custGeom>
                <a:avLst/>
                <a:gdLst/>
                <a:ahLst/>
                <a:cxnLst/>
                <a:rect l="l" t="t" r="r" b="b"/>
                <a:pathLst>
                  <a:path w="1747790" h="1765497">
                    <a:moveTo>
                      <a:pt x="0" y="0"/>
                    </a:moveTo>
                    <a:lnTo>
                      <a:pt x="1747790" y="0"/>
                    </a:lnTo>
                    <a:lnTo>
                      <a:pt x="1747790" y="1765497"/>
                    </a:lnTo>
                    <a:lnTo>
                      <a:pt x="312842" y="1765497"/>
                    </a:lnTo>
                    <a:lnTo>
                      <a:pt x="0" y="1452655"/>
                    </a:ln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9" name="TextBox 26"/>
              <p:cNvSpPr txBox="1"/>
              <p:nvPr/>
            </p:nvSpPr>
            <p:spPr>
              <a:xfrm>
                <a:off x="6832422" y="905328"/>
                <a:ext cx="1178478" cy="36487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我们的团队</a:t>
                </a:r>
                <a:endParaRPr lang="zh-CN" altLang="en-US" sz="1200" dirty="0">
                  <a:solidFill>
                    <a:prstClr val="white"/>
                  </a:solidFill>
                </a:endParaRPr>
              </a:p>
            </p:txBody>
          </p:sp>
          <p:sp>
            <p:nvSpPr>
              <p:cNvPr id="10" name="矩形 13"/>
              <p:cNvSpPr>
                <a:spLocks noChangeArrowheads="1"/>
              </p:cNvSpPr>
              <p:nvPr/>
            </p:nvSpPr>
            <p:spPr bwMode="auto">
              <a:xfrm>
                <a:off x="6570740" y="1248728"/>
                <a:ext cx="1440160" cy="1133819"/>
              </a:xfrm>
              <a:prstGeom prst="rect">
                <a:avLst/>
              </a:prstGeom>
            </p:spPr>
            <p:txBody>
              <a:bodyPr wrap="square">
                <a:spAutoFit/>
              </a:bodyPr>
              <a:lstStyle/>
              <a:p>
                <a:pPr algn="just" defTabSz="685800">
                  <a:lnSpc>
                    <a:spcPts val="1650"/>
                  </a:lnSpc>
                  <a:buClr>
                    <a:srgbClr val="0070C0"/>
                  </a:buClr>
                </a:pPr>
                <a:r>
                  <a:rPr lang="zh-CN" altLang="zh-CN" sz="1050" dirty="0">
                    <a:solidFill>
                      <a:prstClr val="white"/>
                    </a:solidFill>
                    <a:latin typeface="微软雅黑" panose="020B0503020204020204" pitchFamily="34" charset="-122"/>
                    <a:ea typeface="微软雅黑" panose="020B0503020204020204" pitchFamily="34" charset="-122"/>
                  </a:rPr>
                  <a:t>拥有国内顶尖的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制作技术、顶级的</a:t>
                </a:r>
                <a:r>
                  <a:rPr lang="en-US" altLang="zh-CN" sz="1050" dirty="0">
                    <a:solidFill>
                      <a:prstClr val="white"/>
                    </a:solidFill>
                    <a:latin typeface="微软雅黑" panose="020B0503020204020204" pitchFamily="34" charset="-122"/>
                    <a:ea typeface="微软雅黑" panose="020B0503020204020204" pitchFamily="34" charset="-122"/>
                  </a:rPr>
                  <a:t>PPT</a:t>
                </a:r>
                <a:r>
                  <a:rPr lang="zh-CN" altLang="zh-CN" sz="1050" dirty="0">
                    <a:solidFill>
                      <a:prstClr val="white"/>
                    </a:solidFill>
                    <a:latin typeface="微软雅黑" panose="020B0503020204020204" pitchFamily="34" charset="-122"/>
                    <a:ea typeface="微软雅黑" panose="020B0503020204020204" pitchFamily="34" charset="-122"/>
                  </a:rPr>
                  <a:t>设计团队</a:t>
                </a:r>
                <a:endParaRPr lang="zh-CN" altLang="zh-CN" sz="1050" dirty="0">
                  <a:solidFill>
                    <a:prstClr val="white"/>
                  </a:solidFill>
                  <a:latin typeface="微软雅黑" panose="020B0503020204020204" pitchFamily="34" charset="-122"/>
                  <a:ea typeface="微软雅黑" panose="020B0503020204020204" pitchFamily="34" charset="-122"/>
                </a:endParaRPr>
              </a:p>
            </p:txBody>
          </p:sp>
        </p:grpSp>
        <p:sp>
          <p:nvSpPr>
            <p:cNvPr id="21" name="直角三角形 20"/>
            <p:cNvSpPr/>
            <p:nvPr/>
          </p:nvSpPr>
          <p:spPr bwMode="auto">
            <a:xfrm rot="5400000">
              <a:off x="8473408" y="1675184"/>
              <a:ext cx="191788" cy="17773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3" name="Picture 3" descr="E:\JGQ\PPT 制作素材\shutterstock\shutterstock_8536287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a:off x="6143097" y="2842428"/>
            <a:ext cx="1429278" cy="1509742"/>
          </a:xfrm>
          <a:prstGeom prst="rect">
            <a:avLst/>
          </a:prstGeom>
          <a:noFill/>
          <a:ln w="3175">
            <a:noFill/>
            <a:miter lim="800000"/>
            <a:headEnd/>
            <a:tailEnd/>
          </a:ln>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42"/>
          <p:cNvSpPr>
            <a:spLocks noChangeArrowheads="1"/>
          </p:cNvSpPr>
          <p:nvPr/>
        </p:nvSpPr>
        <p:spPr bwMode="auto">
          <a:xfrm>
            <a:off x="5729876" y="3930051"/>
            <a:ext cx="1169523" cy="287899"/>
          </a:xfrm>
          <a:prstGeom prst="rect">
            <a:avLst/>
          </a:prstGeom>
        </p:spPr>
        <p:txBody>
          <a:bodyPr wrap="square">
            <a:spAutoFit/>
          </a:bodyPr>
          <a:lstStyle/>
          <a:p>
            <a:pPr algn="just" defTabSz="685800">
              <a:lnSpc>
                <a:spcPts val="1650"/>
              </a:lnSpc>
              <a:buClr>
                <a:srgbClr val="0070C0"/>
              </a:buClr>
            </a:pP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GDP</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100%</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890993" y="1314450"/>
            <a:ext cx="4827102" cy="2695816"/>
            <a:chOff x="5839692" y="1791875"/>
            <a:chExt cx="5357708" cy="2992146"/>
          </a:xfrm>
        </p:grpSpPr>
        <p:graphicFrame>
          <p:nvGraphicFramePr>
            <p:cNvPr id="32" name="图表 40"/>
            <p:cNvGraphicFramePr/>
            <p:nvPr/>
          </p:nvGraphicFramePr>
          <p:xfrm>
            <a:off x="5839692" y="1791875"/>
            <a:ext cx="5357708" cy="2992146"/>
          </p:xfrm>
          <a:graphic>
            <a:graphicData uri="http://schemas.openxmlformats.org/drawingml/2006/chart">
              <c:chart xmlns:c="http://schemas.openxmlformats.org/drawingml/2006/chart" xmlns:r="http://schemas.openxmlformats.org/officeDocument/2006/relationships" r:id="rId1"/>
            </a:graphicData>
          </a:graphic>
        </p:graphicFrame>
        <p:sp>
          <p:nvSpPr>
            <p:cNvPr id="35" name="TextBox 143"/>
            <p:cNvSpPr txBox="1"/>
            <p:nvPr/>
          </p:nvSpPr>
          <p:spPr bwMode="auto">
            <a:xfrm>
              <a:off x="8775464" y="3282446"/>
              <a:ext cx="919591"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2000" dirty="0">
                  <a:solidFill>
                    <a:prstClr val="white"/>
                  </a:solidFill>
                </a:rPr>
                <a:t>60%</a:t>
              </a:r>
              <a:endParaRPr lang="zh-CN" altLang="en-US" sz="2000" dirty="0">
                <a:solidFill>
                  <a:prstClr val="white"/>
                </a:solidFill>
              </a:endParaRPr>
            </a:p>
          </p:txBody>
        </p:sp>
        <p:sp>
          <p:nvSpPr>
            <p:cNvPr id="36" name="TextBox 144"/>
            <p:cNvSpPr txBox="1"/>
            <p:nvPr/>
          </p:nvSpPr>
          <p:spPr bwMode="auto">
            <a:xfrm>
              <a:off x="7489487" y="3282446"/>
              <a:ext cx="657769"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400" dirty="0">
                  <a:solidFill>
                    <a:prstClr val="white"/>
                  </a:solidFill>
                </a:rPr>
                <a:t>20%</a:t>
              </a:r>
              <a:endParaRPr lang="zh-CN" altLang="en-US" sz="1400" dirty="0">
                <a:solidFill>
                  <a:prstClr val="white"/>
                </a:solidFill>
              </a:endParaRPr>
            </a:p>
          </p:txBody>
        </p:sp>
        <p:sp>
          <p:nvSpPr>
            <p:cNvPr id="37" name="TextBox 145"/>
            <p:cNvSpPr txBox="1"/>
            <p:nvPr/>
          </p:nvSpPr>
          <p:spPr bwMode="auto">
            <a:xfrm>
              <a:off x="7583171" y="2517120"/>
              <a:ext cx="512769" cy="31954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solidFill>
                </a:rPr>
                <a:t>10%</a:t>
              </a:r>
              <a:endParaRPr lang="zh-CN" altLang="en-US" dirty="0">
                <a:solidFill>
                  <a:prstClr val="white"/>
                </a:solidFill>
              </a:endParaRPr>
            </a:p>
          </p:txBody>
        </p:sp>
        <p:sp>
          <p:nvSpPr>
            <p:cNvPr id="38" name="TextBox 146"/>
            <p:cNvSpPr txBox="1"/>
            <p:nvPr/>
          </p:nvSpPr>
          <p:spPr bwMode="auto">
            <a:xfrm>
              <a:off x="7994759" y="2164513"/>
              <a:ext cx="512769" cy="34445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a:t>
              </a:r>
              <a:endParaRPr lang="zh-CN" altLang="en-US" dirty="0">
                <a:solidFill>
                  <a:prstClr val="black">
                    <a:lumMod val="50000"/>
                    <a:lumOff val="50000"/>
                  </a:prstClr>
                </a:solidFill>
              </a:endParaRPr>
            </a:p>
          </p:txBody>
        </p:sp>
      </p:grpSp>
      <p:sp>
        <p:nvSpPr>
          <p:cNvPr id="40" name="矩形 39"/>
          <p:cNvSpPr/>
          <p:nvPr/>
        </p:nvSpPr>
        <p:spPr bwMode="auto">
          <a:xfrm>
            <a:off x="1576442" y="3268942"/>
            <a:ext cx="116681" cy="11668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1" name="矩形 40"/>
          <p:cNvSpPr/>
          <p:nvPr/>
        </p:nvSpPr>
        <p:spPr bwMode="auto">
          <a:xfrm>
            <a:off x="2851600" y="3273705"/>
            <a:ext cx="115491" cy="1166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2" name="矩形 41"/>
          <p:cNvSpPr/>
          <p:nvPr/>
        </p:nvSpPr>
        <p:spPr bwMode="auto">
          <a:xfrm>
            <a:off x="2850410" y="3734476"/>
            <a:ext cx="116681" cy="1166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3" name="矩形 42"/>
          <p:cNvSpPr/>
          <p:nvPr/>
        </p:nvSpPr>
        <p:spPr bwMode="auto">
          <a:xfrm>
            <a:off x="1571679" y="3727331"/>
            <a:ext cx="116681" cy="1166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4" name="组合 43"/>
          <p:cNvGrpSpPr/>
          <p:nvPr/>
        </p:nvGrpSpPr>
        <p:grpSpPr>
          <a:xfrm>
            <a:off x="1794510" y="3172112"/>
            <a:ext cx="960256" cy="310341"/>
            <a:chOff x="1501679" y="2826003"/>
            <a:chExt cx="1280341" cy="413790"/>
          </a:xfrm>
        </p:grpSpPr>
        <p:sp>
          <p:nvSpPr>
            <p:cNvPr id="45" name="矩形 44"/>
            <p:cNvSpPr/>
            <p:nvPr/>
          </p:nvSpPr>
          <p:spPr bwMode="auto">
            <a:xfrm>
              <a:off x="1501679" y="2872550"/>
              <a:ext cx="1223868" cy="330194"/>
            </a:xfrm>
            <a:prstGeom prst="rect">
              <a:avLst/>
            </a:prstGeom>
            <a:solidFill>
              <a:srgbClr val="5BACB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46" name="TextBox 38"/>
            <p:cNvSpPr txBox="1"/>
            <p:nvPr/>
          </p:nvSpPr>
          <p:spPr bwMode="auto">
            <a:xfrm>
              <a:off x="1594570" y="2826003"/>
              <a:ext cx="1187450" cy="41379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47" name="组合 41"/>
          <p:cNvGrpSpPr/>
          <p:nvPr/>
        </p:nvGrpSpPr>
        <p:grpSpPr bwMode="auto">
          <a:xfrm>
            <a:off x="3030265" y="3179164"/>
            <a:ext cx="917901" cy="296235"/>
            <a:chOff x="1024940" y="1251255"/>
            <a:chExt cx="2106900" cy="430680"/>
          </a:xfrm>
          <a:solidFill>
            <a:srgbClr val="7F7F7F"/>
          </a:solidFill>
        </p:grpSpPr>
        <p:sp>
          <p:nvSpPr>
            <p:cNvPr id="48" name="矩形 47"/>
            <p:cNvSpPr/>
            <p:nvPr/>
          </p:nvSpPr>
          <p:spPr bwMode="auto">
            <a:xfrm>
              <a:off x="1024940" y="1293737"/>
              <a:ext cx="2106900" cy="360039"/>
            </a:xfrm>
            <a:prstGeom prst="rect">
              <a:avLst/>
            </a:prstGeom>
            <a:solidFill>
              <a:schemeClr val="bg1">
                <a:lumMod val="50000"/>
              </a:schemeClr>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49" name="TextBox 43"/>
            <p:cNvSpPr txBox="1"/>
            <p:nvPr/>
          </p:nvSpPr>
          <p:spPr bwMode="auto">
            <a:xfrm>
              <a:off x="1170531" y="1251255"/>
              <a:ext cx="1888431" cy="43068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50" name="组合 46"/>
          <p:cNvGrpSpPr/>
          <p:nvPr/>
        </p:nvGrpSpPr>
        <p:grpSpPr bwMode="auto">
          <a:xfrm>
            <a:off x="1772203" y="3637645"/>
            <a:ext cx="917901" cy="310341"/>
            <a:chOff x="1019475" y="1244474"/>
            <a:chExt cx="2106900" cy="451190"/>
          </a:xfrm>
          <a:solidFill>
            <a:srgbClr val="D9D9D9"/>
          </a:solidFill>
        </p:grpSpPr>
        <p:sp>
          <p:nvSpPr>
            <p:cNvPr id="51" name="矩形 50"/>
            <p:cNvSpPr/>
            <p:nvPr/>
          </p:nvSpPr>
          <p:spPr bwMode="auto">
            <a:xfrm>
              <a:off x="1019475" y="1290276"/>
              <a:ext cx="2106900" cy="360039"/>
            </a:xfrm>
            <a:prstGeom prst="rect">
              <a:avLst/>
            </a:prstGeom>
            <a:grp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52" name="TextBox 48"/>
            <p:cNvSpPr txBox="1"/>
            <p:nvPr/>
          </p:nvSpPr>
          <p:spPr bwMode="auto">
            <a:xfrm>
              <a:off x="1236961" y="1244474"/>
              <a:ext cx="1888429" cy="45119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grpSp>
        <p:nvGrpSpPr>
          <p:cNvPr id="53" name="组合 51"/>
          <p:cNvGrpSpPr/>
          <p:nvPr/>
        </p:nvGrpSpPr>
        <p:grpSpPr bwMode="auto">
          <a:xfrm>
            <a:off x="3030265" y="3644696"/>
            <a:ext cx="954879" cy="310341"/>
            <a:chOff x="1024940" y="1251486"/>
            <a:chExt cx="2191777" cy="451188"/>
          </a:xfrm>
        </p:grpSpPr>
        <p:sp>
          <p:nvSpPr>
            <p:cNvPr id="54" name="矩形 53"/>
            <p:cNvSpPr/>
            <p:nvPr/>
          </p:nvSpPr>
          <p:spPr bwMode="auto">
            <a:xfrm>
              <a:off x="1024940" y="1293738"/>
              <a:ext cx="2106900" cy="360040"/>
            </a:xfrm>
            <a:prstGeom prst="rect">
              <a:avLst/>
            </a:prstGeom>
            <a:solidFill>
              <a:srgbClr val="A6A6A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55" name="TextBox 53"/>
            <p:cNvSpPr txBox="1"/>
            <p:nvPr/>
          </p:nvSpPr>
          <p:spPr bwMode="auto">
            <a:xfrm>
              <a:off x="1183280" y="1251486"/>
              <a:ext cx="2033437" cy="45118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添加标题</a:t>
              </a:r>
              <a:endParaRPr lang="zh-CN" altLang="en-US" dirty="0">
                <a:solidFill>
                  <a:prstClr val="white"/>
                </a:solidFill>
              </a:endParaRPr>
            </a:p>
          </p:txBody>
        </p:sp>
      </p:grpSp>
      <p:sp>
        <p:nvSpPr>
          <p:cNvPr id="56" name="矩形 111"/>
          <p:cNvSpPr>
            <a:spLocks noChangeArrowheads="1"/>
          </p:cNvSpPr>
          <p:nvPr/>
        </p:nvSpPr>
        <p:spPr bwMode="auto">
          <a:xfrm>
            <a:off x="1537035" y="1809931"/>
            <a:ext cx="2860112" cy="964367"/>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上海锐普广告有限公司以不同于传统的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制作模式创造全新的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体验。 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647878" y="1511101"/>
            <a:ext cx="1420487" cy="310341"/>
            <a:chOff x="2208058" y="1766475"/>
            <a:chExt cx="1893982" cy="413789"/>
          </a:xfrm>
        </p:grpSpPr>
        <p:sp>
          <p:nvSpPr>
            <p:cNvPr id="39" name="TextBox 112"/>
            <p:cNvSpPr txBox="1"/>
            <p:nvPr/>
          </p:nvSpPr>
          <p:spPr bwMode="auto">
            <a:xfrm>
              <a:off x="2341409" y="1766475"/>
              <a:ext cx="1760631" cy="41378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59" name="直角三角形 58"/>
            <p:cNvSpPr/>
            <p:nvPr/>
          </p:nvSpPr>
          <p:spPr bwMode="auto">
            <a:xfrm rot="5400000">
              <a:off x="2208851" y="1878191"/>
              <a:ext cx="168275" cy="16986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1" name="组合 10"/>
          <p:cNvGrpSpPr/>
          <p:nvPr/>
        </p:nvGrpSpPr>
        <p:grpSpPr>
          <a:xfrm>
            <a:off x="8375844" y="2301508"/>
            <a:ext cx="3517749" cy="3739752"/>
            <a:chOff x="5738467" y="-3037181"/>
            <a:chExt cx="6614360" cy="7031788"/>
          </a:xfrm>
        </p:grpSpPr>
        <p:sp>
          <p:nvSpPr>
            <p:cNvPr id="12" name="矩形 1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 name="矩形 12"/>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5" name="组合 14"/>
          <p:cNvGrpSpPr/>
          <p:nvPr/>
        </p:nvGrpSpPr>
        <p:grpSpPr>
          <a:xfrm>
            <a:off x="981842" y="99897"/>
            <a:ext cx="556317" cy="556317"/>
            <a:chOff x="1527090" y="1893200"/>
            <a:chExt cx="556317" cy="556317"/>
          </a:xfrm>
        </p:grpSpPr>
        <p:sp>
          <p:nvSpPr>
            <p:cNvPr id="16" name="矩形 15"/>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7"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8"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2" name="图片 21"/>
          <p:cNvPicPr>
            <a:picLocks noChangeAspect="1"/>
          </p:cNvPicPr>
          <p:nvPr/>
        </p:nvPicPr>
        <p:blipFill rotWithShape="1">
          <a:blip r:embed="rId1" cstate="print">
            <a:extLst>
              <a:ext uri="{28A0092B-C50C-407E-A947-70E740481C1C}">
                <a14:useLocalDpi xmlns:a14="http://schemas.microsoft.com/office/drawing/2010/main" val="0"/>
              </a:ext>
            </a:extLst>
          </a:blip>
          <a:srcRect l="9746" t="16821" r="35165" b="4288"/>
          <a:stretch>
            <a:fillRect/>
          </a:stretch>
        </p:blipFill>
        <p:spPr>
          <a:xfrm>
            <a:off x="-463114" y="-881538"/>
            <a:ext cx="1724889" cy="172166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3" name="组合 22"/>
          <p:cNvGrpSpPr/>
          <p:nvPr/>
        </p:nvGrpSpPr>
        <p:grpSpPr>
          <a:xfrm>
            <a:off x="426578" y="84915"/>
            <a:ext cx="393114" cy="314325"/>
            <a:chOff x="2192924" y="-291128"/>
            <a:chExt cx="393114" cy="314325"/>
          </a:xfrm>
        </p:grpSpPr>
        <p:sp>
          <p:nvSpPr>
            <p:cNvPr id="24" name="燕尾形 23"/>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5" name="燕尾形 24"/>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6" name="矩形​​ 57"/>
          <p:cNvSpPr>
            <a:spLocks noChangeArrowheads="1"/>
          </p:cNvSpPr>
          <p:nvPr/>
        </p:nvSpPr>
        <p:spPr bwMode="auto">
          <a:xfrm>
            <a:off x="1134834" y="3504401"/>
            <a:ext cx="6688366" cy="964367"/>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8" name="Picture 2" descr="C:\Users\Administrator.MICROSO-BQCPAHA\Desktop\shutterstock_55757377.jpg"/>
          <p:cNvPicPr>
            <a:picLocks noChangeAspect="1" noChangeArrowheads="1"/>
          </p:cNvPicPr>
          <p:nvPr/>
        </p:nvPicPr>
        <p:blipFill rotWithShape="1">
          <a:blip r:embed="rId2">
            <a:extLst>
              <a:ext uri="{28A0092B-C50C-407E-A947-70E740481C1C}">
                <a14:useLocalDpi xmlns:a14="http://schemas.microsoft.com/office/drawing/2010/main" val="0"/>
              </a:ext>
            </a:extLst>
          </a:blip>
          <a:srcRect l="18245" r="24504"/>
          <a:stretch>
            <a:fillRect/>
          </a:stretch>
        </p:blipFill>
        <p:spPr bwMode="auto">
          <a:xfrm>
            <a:off x="6172200" y="1326244"/>
            <a:ext cx="1762542" cy="202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9" name="Picture 2" descr="C:\Users\Administrator.MICROSO-BQCPAHA\Desktop\shutterstock_73106845.jpg"/>
          <p:cNvPicPr>
            <a:picLocks noChangeAspect="1" noChangeArrowheads="1"/>
          </p:cNvPicPr>
          <p:nvPr/>
        </p:nvPicPr>
        <p:blipFill rotWithShape="1">
          <a:blip r:embed="rId3">
            <a:extLst>
              <a:ext uri="{28A0092B-C50C-407E-A947-70E740481C1C}">
                <a14:useLocalDpi xmlns:a14="http://schemas.microsoft.com/office/drawing/2010/main" val="0"/>
              </a:ext>
            </a:extLst>
          </a:blip>
          <a:srcRect l="20541" r="22433"/>
          <a:stretch>
            <a:fillRect/>
          </a:stretch>
        </p:blipFill>
        <p:spPr bwMode="auto">
          <a:xfrm>
            <a:off x="1235601" y="1326244"/>
            <a:ext cx="1762542" cy="202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5264" r="8565" b="8336"/>
          <a:stretch>
            <a:fillRect/>
          </a:stretch>
        </p:blipFill>
        <p:spPr>
          <a:xfrm>
            <a:off x="3064818" y="1326244"/>
            <a:ext cx="3040707" cy="2021588"/>
          </a:xfrm>
          <a:prstGeom prst="rect">
            <a:avLst/>
          </a:prstGeom>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108" name="矩形 107"/>
            <p:cNvSpPr/>
            <p:nvPr/>
          </p:nvSpPr>
          <p:spPr>
            <a:xfrm rot="2700000">
              <a:off x="3048619" y="3794488"/>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16" name="图片 115"/>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117" name="椭圆 116"/>
          <p:cNvSpPr/>
          <p:nvPr/>
        </p:nvSpPr>
        <p:spPr>
          <a:xfrm>
            <a:off x="6809145" y="1377746"/>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8" name="椭圆 117"/>
          <p:cNvSpPr/>
          <p:nvPr/>
        </p:nvSpPr>
        <p:spPr>
          <a:xfrm>
            <a:off x="4998613" y="1371435"/>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9" name="椭圆 118"/>
          <p:cNvSpPr/>
          <p:nvPr/>
        </p:nvSpPr>
        <p:spPr>
          <a:xfrm>
            <a:off x="3119888" y="1384210"/>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20" name="椭圆 119"/>
          <p:cNvSpPr/>
          <p:nvPr/>
        </p:nvSpPr>
        <p:spPr>
          <a:xfrm>
            <a:off x="1259898" y="1335394"/>
            <a:ext cx="1220880" cy="1220878"/>
          </a:xfrm>
          <a:prstGeom prst="ellipse">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21" name="组合 120"/>
          <p:cNvGrpSpPr/>
          <p:nvPr/>
        </p:nvGrpSpPr>
        <p:grpSpPr bwMode="auto">
          <a:xfrm>
            <a:off x="1224478" y="1305998"/>
            <a:ext cx="1330766" cy="1295148"/>
            <a:chOff x="1194579" y="1275276"/>
            <a:chExt cx="1406456" cy="1369021"/>
          </a:xfrm>
        </p:grpSpPr>
        <p:sp>
          <p:nvSpPr>
            <p:cNvPr id="122" name="Freeform 9"/>
            <p:cNvSpPr/>
            <p:nvPr/>
          </p:nvSpPr>
          <p:spPr bwMode="auto">
            <a:xfrm>
              <a:off x="1194579" y="1275276"/>
              <a:ext cx="1369022" cy="1369021"/>
            </a:xfrm>
            <a:custGeom>
              <a:avLst/>
              <a:gdLst>
                <a:gd name="T0" fmla="*/ 2147483647 w 139"/>
                <a:gd name="T1" fmla="*/ 0 h 139"/>
                <a:gd name="T2" fmla="*/ 2147483647 w 139"/>
                <a:gd name="T3" fmla="*/ 679034416 h 139"/>
                <a:gd name="T4" fmla="*/ 2147483647 w 139"/>
                <a:gd name="T5" fmla="*/ 2147483647 h 139"/>
                <a:gd name="T6" fmla="*/ 2147483647 w 139"/>
                <a:gd name="T7" fmla="*/ 2147483647 h 139"/>
                <a:gd name="T8" fmla="*/ 679034912 w 139"/>
                <a:gd name="T9" fmla="*/ 2147483647 h 139"/>
                <a:gd name="T10" fmla="*/ 1746074297 w 139"/>
                <a:gd name="T11" fmla="*/ 2147483647 h 139"/>
                <a:gd name="T12" fmla="*/ 1164052814 w 139"/>
                <a:gd name="T13" fmla="*/ 2147483647 h 139"/>
                <a:gd name="T14" fmla="*/ 0 w 139"/>
                <a:gd name="T15" fmla="*/ 2147483647 h 139"/>
                <a:gd name="T16" fmla="*/ 2147483647 w 139"/>
                <a:gd name="T17" fmla="*/ 2147483647 h 139"/>
                <a:gd name="T18" fmla="*/ 2147483647 w 139"/>
                <a:gd name="T19" fmla="*/ 2147483647 h 139"/>
                <a:gd name="T20" fmla="*/ 2147483647 w 139"/>
                <a:gd name="T21" fmla="*/ 0 h 1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9" h="139">
                  <a:moveTo>
                    <a:pt x="69" y="0"/>
                  </a:moveTo>
                  <a:cubicBezTo>
                    <a:pt x="69" y="7"/>
                    <a:pt x="69" y="7"/>
                    <a:pt x="69" y="7"/>
                  </a:cubicBezTo>
                  <a:cubicBezTo>
                    <a:pt x="104" y="7"/>
                    <a:pt x="132" y="35"/>
                    <a:pt x="132" y="69"/>
                  </a:cubicBezTo>
                  <a:cubicBezTo>
                    <a:pt x="132" y="104"/>
                    <a:pt x="104" y="132"/>
                    <a:pt x="69" y="132"/>
                  </a:cubicBezTo>
                  <a:cubicBezTo>
                    <a:pt x="35" y="132"/>
                    <a:pt x="7" y="104"/>
                    <a:pt x="7" y="69"/>
                  </a:cubicBezTo>
                  <a:cubicBezTo>
                    <a:pt x="7" y="56"/>
                    <a:pt x="11" y="44"/>
                    <a:pt x="18" y="34"/>
                  </a:cubicBezTo>
                  <a:cubicBezTo>
                    <a:pt x="12" y="30"/>
                    <a:pt x="12" y="30"/>
                    <a:pt x="12" y="30"/>
                  </a:cubicBezTo>
                  <a:cubicBezTo>
                    <a:pt x="4" y="41"/>
                    <a:pt x="0" y="55"/>
                    <a:pt x="0" y="69"/>
                  </a:cubicBezTo>
                  <a:cubicBezTo>
                    <a:pt x="0" y="108"/>
                    <a:pt x="31" y="139"/>
                    <a:pt x="69" y="139"/>
                  </a:cubicBezTo>
                  <a:cubicBezTo>
                    <a:pt x="108" y="139"/>
                    <a:pt x="139" y="108"/>
                    <a:pt x="139" y="69"/>
                  </a:cubicBezTo>
                  <a:cubicBezTo>
                    <a:pt x="139" y="31"/>
                    <a:pt x="108" y="0"/>
                    <a:pt x="69" y="0"/>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3" name="TextBox 338"/>
            <p:cNvSpPr txBox="1">
              <a:spLocks noChangeArrowheads="1"/>
            </p:cNvSpPr>
            <p:nvPr/>
          </p:nvSpPr>
          <p:spPr bwMode="auto">
            <a:xfrm>
              <a:off x="1239107" y="1839185"/>
              <a:ext cx="1361928" cy="3280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82%</a:t>
              </a:r>
              <a:endParaRPr lang="en-US" altLang="zh-CN" sz="1800" dirty="0">
                <a:solidFill>
                  <a:prstClr val="black">
                    <a:lumMod val="50000"/>
                    <a:lumOff val="50000"/>
                  </a:prstClr>
                </a:solidFill>
              </a:endParaRPr>
            </a:p>
          </p:txBody>
        </p:sp>
      </p:grpSp>
      <p:grpSp>
        <p:nvGrpSpPr>
          <p:cNvPr id="124" name="组合 123"/>
          <p:cNvGrpSpPr/>
          <p:nvPr/>
        </p:nvGrpSpPr>
        <p:grpSpPr bwMode="auto">
          <a:xfrm>
            <a:off x="3289506" y="1356113"/>
            <a:ext cx="1077985" cy="1126868"/>
            <a:chOff x="3047457" y="1265107"/>
            <a:chExt cx="1138656" cy="1191687"/>
          </a:xfrm>
        </p:grpSpPr>
        <p:sp>
          <p:nvSpPr>
            <p:cNvPr id="125" name="Freeform 7"/>
            <p:cNvSpPr/>
            <p:nvPr/>
          </p:nvSpPr>
          <p:spPr bwMode="auto">
            <a:xfrm>
              <a:off x="3498054" y="1265107"/>
              <a:ext cx="688059" cy="1191687"/>
            </a:xfrm>
            <a:custGeom>
              <a:avLst/>
              <a:gdLst>
                <a:gd name="T0" fmla="*/ 2147483647 w 70"/>
                <a:gd name="T1" fmla="*/ 2147483647 h 121"/>
                <a:gd name="T2" fmla="*/ 2147483647 w 70"/>
                <a:gd name="T3" fmla="*/ 2147483647 h 121"/>
                <a:gd name="T4" fmla="*/ 2147483647 w 70"/>
                <a:gd name="T5" fmla="*/ 2147483647 h 121"/>
                <a:gd name="T6" fmla="*/ 2147483647 w 70"/>
                <a:gd name="T7" fmla="*/ 2147483647 h 121"/>
                <a:gd name="T8" fmla="*/ 0 w 70"/>
                <a:gd name="T9" fmla="*/ 0 h 121"/>
                <a:gd name="T10" fmla="*/ 0 w 70"/>
                <a:gd name="T11" fmla="*/ 678975979 h 121"/>
                <a:gd name="T12" fmla="*/ 2147483647 w 70"/>
                <a:gd name="T13" fmla="*/ 2147483647 h 1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121">
                  <a:moveTo>
                    <a:pt x="63" y="69"/>
                  </a:moveTo>
                  <a:cubicBezTo>
                    <a:pt x="63" y="88"/>
                    <a:pt x="55" y="104"/>
                    <a:pt x="43" y="116"/>
                  </a:cubicBezTo>
                  <a:cubicBezTo>
                    <a:pt x="47" y="121"/>
                    <a:pt x="47" y="121"/>
                    <a:pt x="47" y="121"/>
                  </a:cubicBezTo>
                  <a:cubicBezTo>
                    <a:pt x="61" y="108"/>
                    <a:pt x="70" y="90"/>
                    <a:pt x="70" y="69"/>
                  </a:cubicBezTo>
                  <a:cubicBezTo>
                    <a:pt x="70" y="31"/>
                    <a:pt x="39" y="0"/>
                    <a:pt x="0" y="0"/>
                  </a:cubicBezTo>
                  <a:cubicBezTo>
                    <a:pt x="0" y="7"/>
                    <a:pt x="0" y="7"/>
                    <a:pt x="0" y="7"/>
                  </a:cubicBezTo>
                  <a:cubicBezTo>
                    <a:pt x="35" y="7"/>
                    <a:pt x="63" y="35"/>
                    <a:pt x="63" y="69"/>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6" name="TextBox 340"/>
            <p:cNvSpPr txBox="1">
              <a:spLocks noChangeArrowheads="1"/>
            </p:cNvSpPr>
            <p:nvPr/>
          </p:nvSpPr>
          <p:spPr bwMode="auto">
            <a:xfrm>
              <a:off x="3047457" y="1801219"/>
              <a:ext cx="1022864" cy="32819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43%</a:t>
              </a:r>
              <a:endParaRPr lang="en-US" altLang="zh-CN" sz="1800" dirty="0">
                <a:solidFill>
                  <a:prstClr val="black">
                    <a:lumMod val="50000"/>
                    <a:lumOff val="50000"/>
                  </a:prstClr>
                </a:solidFill>
              </a:endParaRPr>
            </a:p>
          </p:txBody>
        </p:sp>
      </p:grpSp>
      <p:grpSp>
        <p:nvGrpSpPr>
          <p:cNvPr id="127" name="组合 126"/>
          <p:cNvGrpSpPr/>
          <p:nvPr/>
        </p:nvGrpSpPr>
        <p:grpSpPr bwMode="auto">
          <a:xfrm>
            <a:off x="5161442" y="1334541"/>
            <a:ext cx="1093066" cy="813976"/>
            <a:chOff x="4830718" y="1222191"/>
            <a:chExt cx="1155155" cy="860656"/>
          </a:xfrm>
        </p:grpSpPr>
        <p:sp>
          <p:nvSpPr>
            <p:cNvPr id="128" name="Freeform 6"/>
            <p:cNvSpPr/>
            <p:nvPr/>
          </p:nvSpPr>
          <p:spPr bwMode="auto">
            <a:xfrm>
              <a:off x="5306327" y="1222191"/>
              <a:ext cx="679546" cy="679545"/>
            </a:xfrm>
            <a:custGeom>
              <a:avLst/>
              <a:gdLst>
                <a:gd name="T0" fmla="*/ 0 w 69"/>
                <a:gd name="T1" fmla="*/ 0 h 69"/>
                <a:gd name="T2" fmla="*/ 0 w 69"/>
                <a:gd name="T3" fmla="*/ 678944243 h 69"/>
                <a:gd name="T4" fmla="*/ 2147483647 w 69"/>
                <a:gd name="T5" fmla="*/ 2147483647 h 69"/>
                <a:gd name="T6" fmla="*/ 2147483647 w 69"/>
                <a:gd name="T7" fmla="*/ 2147483647 h 69"/>
                <a:gd name="T8" fmla="*/ 0 w 6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9">
                  <a:moveTo>
                    <a:pt x="0" y="0"/>
                  </a:moveTo>
                  <a:cubicBezTo>
                    <a:pt x="0" y="7"/>
                    <a:pt x="0" y="7"/>
                    <a:pt x="0" y="7"/>
                  </a:cubicBezTo>
                  <a:cubicBezTo>
                    <a:pt x="34" y="7"/>
                    <a:pt x="62" y="35"/>
                    <a:pt x="62" y="69"/>
                  </a:cubicBezTo>
                  <a:cubicBezTo>
                    <a:pt x="69" y="69"/>
                    <a:pt x="69" y="69"/>
                    <a:pt x="69" y="69"/>
                  </a:cubicBezTo>
                  <a:cubicBezTo>
                    <a:pt x="69" y="31"/>
                    <a:pt x="38" y="0"/>
                    <a:pt x="0" y="0"/>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29" name="TextBox 341"/>
            <p:cNvSpPr txBox="1">
              <a:spLocks noChangeArrowheads="1"/>
            </p:cNvSpPr>
            <p:nvPr/>
          </p:nvSpPr>
          <p:spPr bwMode="auto">
            <a:xfrm>
              <a:off x="4830718" y="1754709"/>
              <a:ext cx="1022864" cy="3281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25%</a:t>
              </a:r>
              <a:endParaRPr lang="en-US" altLang="zh-CN" sz="1800" dirty="0">
                <a:solidFill>
                  <a:prstClr val="black">
                    <a:lumMod val="50000"/>
                    <a:lumOff val="50000"/>
                  </a:prstClr>
                </a:solidFill>
              </a:endParaRPr>
            </a:p>
          </p:txBody>
        </p:sp>
      </p:grpSp>
      <p:grpSp>
        <p:nvGrpSpPr>
          <p:cNvPr id="130" name="组合 129"/>
          <p:cNvGrpSpPr/>
          <p:nvPr/>
        </p:nvGrpSpPr>
        <p:grpSpPr bwMode="auto">
          <a:xfrm>
            <a:off x="6916487" y="1341618"/>
            <a:ext cx="968578" cy="806899"/>
            <a:chOff x="6655324" y="1221060"/>
            <a:chExt cx="1022865" cy="853174"/>
          </a:xfrm>
        </p:grpSpPr>
        <p:sp>
          <p:nvSpPr>
            <p:cNvPr id="131" name="Freeform 8"/>
            <p:cNvSpPr/>
            <p:nvPr/>
          </p:nvSpPr>
          <p:spPr bwMode="auto">
            <a:xfrm>
              <a:off x="7189899" y="1221060"/>
              <a:ext cx="394392" cy="177333"/>
            </a:xfrm>
            <a:custGeom>
              <a:avLst/>
              <a:gdLst>
                <a:gd name="T0" fmla="*/ 2147483647 w 40"/>
                <a:gd name="T1" fmla="*/ 2147483647 h 18"/>
                <a:gd name="T2" fmla="*/ 2147483647 w 40"/>
                <a:gd name="T3" fmla="*/ 2147483647 h 18"/>
                <a:gd name="T4" fmla="*/ 0 w 40"/>
                <a:gd name="T5" fmla="*/ 0 h 18"/>
                <a:gd name="T6" fmla="*/ 0 w 40"/>
                <a:gd name="T7" fmla="*/ 2147483647 h 18"/>
                <a:gd name="T8" fmla="*/ 2147483647 w 40"/>
                <a:gd name="T9" fmla="*/ 2147483647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8">
                  <a:moveTo>
                    <a:pt x="36" y="18"/>
                  </a:moveTo>
                  <a:cubicBezTo>
                    <a:pt x="40" y="12"/>
                    <a:pt x="40" y="12"/>
                    <a:pt x="40" y="12"/>
                  </a:cubicBezTo>
                  <a:cubicBezTo>
                    <a:pt x="29" y="5"/>
                    <a:pt x="15" y="0"/>
                    <a:pt x="0" y="0"/>
                  </a:cubicBezTo>
                  <a:cubicBezTo>
                    <a:pt x="0" y="7"/>
                    <a:pt x="0" y="7"/>
                    <a:pt x="0" y="7"/>
                  </a:cubicBezTo>
                  <a:cubicBezTo>
                    <a:pt x="14" y="7"/>
                    <a:pt x="26" y="11"/>
                    <a:pt x="36" y="18"/>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132" name="TextBox 342"/>
            <p:cNvSpPr txBox="1">
              <a:spLocks noChangeArrowheads="1"/>
            </p:cNvSpPr>
            <p:nvPr/>
          </p:nvSpPr>
          <p:spPr bwMode="auto">
            <a:xfrm>
              <a:off x="6655324" y="1746095"/>
              <a:ext cx="1022865" cy="32813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en-US" altLang="zh-CN" sz="1800" dirty="0">
                  <a:solidFill>
                    <a:prstClr val="black">
                      <a:lumMod val="50000"/>
                      <a:lumOff val="50000"/>
                    </a:prstClr>
                  </a:solidFill>
                </a:rPr>
                <a:t>10%</a:t>
              </a:r>
              <a:endParaRPr lang="en-US" altLang="zh-CN" sz="1800" dirty="0">
                <a:solidFill>
                  <a:prstClr val="black">
                    <a:lumMod val="50000"/>
                    <a:lumOff val="50000"/>
                  </a:prstClr>
                </a:solidFill>
              </a:endParaRPr>
            </a:p>
          </p:txBody>
        </p:sp>
      </p:grpSp>
      <p:cxnSp>
        <p:nvCxnSpPr>
          <p:cNvPr id="133" name="直接连接符 132"/>
          <p:cNvCxnSpPr/>
          <p:nvPr/>
        </p:nvCxnSpPr>
        <p:spPr>
          <a:xfrm>
            <a:off x="1353980" y="3245233"/>
            <a:ext cx="6441215"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sp>
        <p:nvSpPr>
          <p:cNvPr id="134" name="矩形 133"/>
          <p:cNvSpPr>
            <a:spLocks noChangeArrowheads="1"/>
          </p:cNvSpPr>
          <p:nvPr/>
        </p:nvSpPr>
        <p:spPr bwMode="auto">
          <a:xfrm>
            <a:off x="1291486" y="3246682"/>
            <a:ext cx="6633552" cy="1400383"/>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1353980" y="2908540"/>
            <a:ext cx="1892327" cy="310341"/>
            <a:chOff x="1703388" y="3943809"/>
            <a:chExt cx="2523104" cy="413788"/>
          </a:xfrm>
        </p:grpSpPr>
        <p:sp>
          <p:nvSpPr>
            <p:cNvPr id="136" name="矩形 135"/>
            <p:cNvSpPr>
              <a:spLocks noChangeArrowheads="1"/>
            </p:cNvSpPr>
            <p:nvPr/>
          </p:nvSpPr>
          <p:spPr bwMode="auto">
            <a:xfrm>
              <a:off x="1849320" y="3943809"/>
              <a:ext cx="2377172" cy="413788"/>
            </a:xfrm>
            <a:prstGeom prst="rect">
              <a:avLst/>
            </a:prstGeom>
          </p:spPr>
          <p:txBody>
            <a:bodyPr wrap="square">
              <a:spAutoFit/>
            </a:bodyPr>
            <a:lstStyle/>
            <a:p>
              <a:pPr algn="just" defTabSz="685800">
                <a:lnSpc>
                  <a:spcPts val="1650"/>
                </a:lnSpc>
                <a:buClr>
                  <a:srgbClr val="0070C0"/>
                </a:buClr>
              </a:pPr>
              <a:r>
                <a:rPr lang="zh-CN" altLang="zh-CN"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7" name="直角三角形 136"/>
            <p:cNvSpPr/>
            <p:nvPr/>
          </p:nvSpPr>
          <p:spPr bwMode="auto">
            <a:xfrm rot="5400000">
              <a:off x="1704181" y="4061300"/>
              <a:ext cx="168275" cy="16986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744153" y="1351993"/>
            <a:ext cx="4825238" cy="2277290"/>
            <a:chOff x="1573624" y="1098834"/>
            <a:chExt cx="5263644" cy="2484170"/>
          </a:xfrm>
          <a:effectLst/>
        </p:grpSpPr>
        <p:sp>
          <p:nvSpPr>
            <p:cNvPr id="4" name="圆角矩形 3"/>
            <p:cNvSpPr/>
            <p:nvPr/>
          </p:nvSpPr>
          <p:spPr>
            <a:xfrm>
              <a:off x="1573624" y="1098834"/>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 name="圆角矩形 4"/>
            <p:cNvSpPr/>
            <p:nvPr/>
          </p:nvSpPr>
          <p:spPr>
            <a:xfrm>
              <a:off x="1573624" y="1803358"/>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 name="圆角矩形 5"/>
            <p:cNvSpPr/>
            <p:nvPr/>
          </p:nvSpPr>
          <p:spPr>
            <a:xfrm>
              <a:off x="1573624" y="2507882"/>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9" name="圆角矩形 38"/>
            <p:cNvSpPr/>
            <p:nvPr/>
          </p:nvSpPr>
          <p:spPr>
            <a:xfrm>
              <a:off x="1580684" y="3211140"/>
              <a:ext cx="5256584" cy="371864"/>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7" name="圆角矩形 6"/>
          <p:cNvSpPr/>
          <p:nvPr/>
        </p:nvSpPr>
        <p:spPr>
          <a:xfrm>
            <a:off x="1744412" y="1352391"/>
            <a:ext cx="2112133"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8" name="组合 7"/>
          <p:cNvGrpSpPr/>
          <p:nvPr/>
        </p:nvGrpSpPr>
        <p:grpSpPr bwMode="auto">
          <a:xfrm>
            <a:off x="1591752" y="1233374"/>
            <a:ext cx="544222" cy="544222"/>
            <a:chOff x="1547664" y="1051863"/>
            <a:chExt cx="594385" cy="594385"/>
          </a:xfrm>
          <a:solidFill>
            <a:schemeClr val="bg1"/>
          </a:solidFill>
        </p:grpSpPr>
        <p:sp>
          <p:nvSpPr>
            <p:cNvPr id="9" name="椭圆 8"/>
            <p:cNvSpPr/>
            <p:nvPr/>
          </p:nvSpPr>
          <p:spPr>
            <a:xfrm>
              <a:off x="1547664" y="1051863"/>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0" name="TextBox 103"/>
            <p:cNvSpPr txBox="1">
              <a:spLocks noChangeArrowheads="1"/>
            </p:cNvSpPr>
            <p:nvPr/>
          </p:nvSpPr>
          <p:spPr bwMode="auto">
            <a:xfrm>
              <a:off x="1596951" y="1174614"/>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
        <p:nvSpPr>
          <p:cNvPr id="11" name="圆角矩形 10"/>
          <p:cNvSpPr/>
          <p:nvPr/>
        </p:nvSpPr>
        <p:spPr>
          <a:xfrm>
            <a:off x="1744413" y="1997278"/>
            <a:ext cx="2931615"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2" name="组合 11"/>
          <p:cNvGrpSpPr/>
          <p:nvPr/>
        </p:nvGrpSpPr>
        <p:grpSpPr bwMode="auto">
          <a:xfrm>
            <a:off x="1591752" y="1886098"/>
            <a:ext cx="544222" cy="544222"/>
            <a:chOff x="1547664" y="1732796"/>
            <a:chExt cx="594385" cy="594385"/>
          </a:xfrm>
        </p:grpSpPr>
        <p:sp>
          <p:nvSpPr>
            <p:cNvPr id="13" name="椭圆 12"/>
            <p:cNvSpPr/>
            <p:nvPr/>
          </p:nvSpPr>
          <p:spPr>
            <a:xfrm>
              <a:off x="1547664" y="1732796"/>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TextBox 113"/>
            <p:cNvSpPr txBox="1">
              <a:spLocks noChangeArrowheads="1"/>
            </p:cNvSpPr>
            <p:nvPr/>
          </p:nvSpPr>
          <p:spPr bwMode="auto">
            <a:xfrm>
              <a:off x="1596951" y="1843506"/>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
        <p:nvSpPr>
          <p:cNvPr id="15" name="圆角矩形 14"/>
          <p:cNvSpPr/>
          <p:nvPr/>
        </p:nvSpPr>
        <p:spPr>
          <a:xfrm>
            <a:off x="1744412" y="2643732"/>
            <a:ext cx="3894246" cy="340859"/>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16" name="组合 15"/>
          <p:cNvGrpSpPr/>
          <p:nvPr/>
        </p:nvGrpSpPr>
        <p:grpSpPr bwMode="auto">
          <a:xfrm>
            <a:off x="1591752" y="2549841"/>
            <a:ext cx="544222" cy="544222"/>
            <a:chOff x="1547664" y="2438380"/>
            <a:chExt cx="594385" cy="594385"/>
          </a:xfrm>
        </p:grpSpPr>
        <p:sp>
          <p:nvSpPr>
            <p:cNvPr id="17" name="椭圆 16"/>
            <p:cNvSpPr/>
            <p:nvPr/>
          </p:nvSpPr>
          <p:spPr>
            <a:xfrm>
              <a:off x="1547664" y="2438380"/>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TextBox 123"/>
            <p:cNvSpPr txBox="1">
              <a:spLocks noChangeArrowheads="1"/>
            </p:cNvSpPr>
            <p:nvPr/>
          </p:nvSpPr>
          <p:spPr bwMode="auto">
            <a:xfrm>
              <a:off x="1596951" y="2554854"/>
              <a:ext cx="495814" cy="31443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grpSp>
        <p:nvGrpSpPr>
          <p:cNvPr id="24" name="组合 139"/>
          <p:cNvGrpSpPr/>
          <p:nvPr/>
        </p:nvGrpSpPr>
        <p:grpSpPr bwMode="auto">
          <a:xfrm>
            <a:off x="6728144" y="1370048"/>
            <a:ext cx="636642" cy="310341"/>
            <a:chOff x="6819898" y="1413406"/>
            <a:chExt cx="694983" cy="338576"/>
          </a:xfrm>
        </p:grpSpPr>
        <p:sp>
          <p:nvSpPr>
            <p:cNvPr id="34" name="等腰三角形 33"/>
            <p:cNvSpPr/>
            <p:nvPr/>
          </p:nvSpPr>
          <p:spPr>
            <a:xfrm rot="5400000">
              <a:off x="6781038" y="1507321"/>
              <a:ext cx="192091"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5" name="TextBox 150"/>
            <p:cNvSpPr txBox="1">
              <a:spLocks noChangeArrowheads="1"/>
            </p:cNvSpPr>
            <p:nvPr/>
          </p:nvSpPr>
          <p:spPr bwMode="auto">
            <a:xfrm>
              <a:off x="7010560" y="1413406"/>
              <a:ext cx="504321"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35%</a:t>
              </a:r>
              <a:endParaRPr lang="zh-CN" altLang="en-US" dirty="0">
                <a:solidFill>
                  <a:prstClr val="black">
                    <a:lumMod val="50000"/>
                    <a:lumOff val="50000"/>
                  </a:prstClr>
                </a:solidFill>
              </a:endParaRPr>
            </a:p>
          </p:txBody>
        </p:sp>
      </p:grpSp>
      <p:grpSp>
        <p:nvGrpSpPr>
          <p:cNvPr id="25" name="组合 140"/>
          <p:cNvGrpSpPr/>
          <p:nvPr/>
        </p:nvGrpSpPr>
        <p:grpSpPr bwMode="auto">
          <a:xfrm>
            <a:off x="6728143" y="2007045"/>
            <a:ext cx="638245" cy="310341"/>
            <a:chOff x="6819898" y="1406573"/>
            <a:chExt cx="696733" cy="338576"/>
          </a:xfrm>
        </p:grpSpPr>
        <p:sp>
          <p:nvSpPr>
            <p:cNvPr id="32" name="等腰三角形 31"/>
            <p:cNvSpPr/>
            <p:nvPr/>
          </p:nvSpPr>
          <p:spPr>
            <a:xfrm rot="5400000">
              <a:off x="6780244" y="1506868"/>
              <a:ext cx="193679"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3" name="TextBox 148"/>
            <p:cNvSpPr txBox="1">
              <a:spLocks noChangeArrowheads="1"/>
            </p:cNvSpPr>
            <p:nvPr/>
          </p:nvSpPr>
          <p:spPr bwMode="auto">
            <a:xfrm>
              <a:off x="7012309" y="1406573"/>
              <a:ext cx="504322"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zh-CN" altLang="en-US" dirty="0">
                <a:solidFill>
                  <a:prstClr val="black">
                    <a:lumMod val="50000"/>
                    <a:lumOff val="50000"/>
                  </a:prstClr>
                </a:solidFill>
              </a:endParaRPr>
            </a:p>
          </p:txBody>
        </p:sp>
      </p:grpSp>
      <p:grpSp>
        <p:nvGrpSpPr>
          <p:cNvPr id="26" name="组合 141"/>
          <p:cNvGrpSpPr/>
          <p:nvPr/>
        </p:nvGrpSpPr>
        <p:grpSpPr bwMode="auto">
          <a:xfrm>
            <a:off x="6728147" y="2671175"/>
            <a:ext cx="639049" cy="310341"/>
            <a:chOff x="6819895" y="1409157"/>
            <a:chExt cx="697610" cy="338577"/>
          </a:xfrm>
        </p:grpSpPr>
        <p:sp>
          <p:nvSpPr>
            <p:cNvPr id="30" name="等腰三角形 29"/>
            <p:cNvSpPr/>
            <p:nvPr/>
          </p:nvSpPr>
          <p:spPr>
            <a:xfrm rot="5400000">
              <a:off x="6780241" y="1507210"/>
              <a:ext cx="193679"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1" name="TextBox 146"/>
            <p:cNvSpPr txBox="1">
              <a:spLocks noChangeArrowheads="1"/>
            </p:cNvSpPr>
            <p:nvPr/>
          </p:nvSpPr>
          <p:spPr bwMode="auto">
            <a:xfrm>
              <a:off x="7013183" y="1409157"/>
              <a:ext cx="504322" cy="33857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89%</a:t>
              </a:r>
              <a:endParaRPr lang="zh-CN" altLang="en-US" dirty="0">
                <a:solidFill>
                  <a:prstClr val="black">
                    <a:lumMod val="50000"/>
                    <a:lumOff val="50000"/>
                  </a:prstClr>
                </a:solidFill>
              </a:endParaRPr>
            </a:p>
          </p:txBody>
        </p:sp>
      </p:grpSp>
      <p:grpSp>
        <p:nvGrpSpPr>
          <p:cNvPr id="27" name="组合 142"/>
          <p:cNvGrpSpPr/>
          <p:nvPr/>
        </p:nvGrpSpPr>
        <p:grpSpPr bwMode="auto">
          <a:xfrm>
            <a:off x="6728153" y="3327925"/>
            <a:ext cx="711984" cy="310341"/>
            <a:chOff x="6819898" y="1413129"/>
            <a:chExt cx="777228" cy="338576"/>
          </a:xfrm>
        </p:grpSpPr>
        <p:sp>
          <p:nvSpPr>
            <p:cNvPr id="28" name="等腰三角形 27"/>
            <p:cNvSpPr/>
            <p:nvPr/>
          </p:nvSpPr>
          <p:spPr>
            <a:xfrm rot="5400000">
              <a:off x="6781038" y="1506756"/>
              <a:ext cx="192092" cy="114371"/>
            </a:xfrm>
            <a:prstGeom prst="triangl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9" name="TextBox 144"/>
            <p:cNvSpPr txBox="1">
              <a:spLocks noChangeArrowheads="1"/>
            </p:cNvSpPr>
            <p:nvPr/>
          </p:nvSpPr>
          <p:spPr bwMode="auto">
            <a:xfrm>
              <a:off x="7007060" y="1413129"/>
              <a:ext cx="590066" cy="33857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zh-CN" altLang="en-US" dirty="0">
                <a:solidFill>
                  <a:prstClr val="black">
                    <a:lumMod val="50000"/>
                    <a:lumOff val="50000"/>
                  </a:prstClr>
                </a:solidFill>
              </a:endParaRPr>
            </a:p>
          </p:txBody>
        </p:sp>
      </p:grpSp>
      <p:sp>
        <p:nvSpPr>
          <p:cNvPr id="42" name="TextBox 2"/>
          <p:cNvSpPr txBox="1">
            <a:spLocks noChangeArrowheads="1"/>
          </p:cNvSpPr>
          <p:nvPr/>
        </p:nvSpPr>
        <p:spPr bwMode="auto">
          <a:xfrm>
            <a:off x="1591752" y="3851154"/>
            <a:ext cx="5886853" cy="74635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设计团队，坚持精益求精、拒绝平庸的做事精神帮助您实现美观、精致、严谨、动感的</a:t>
            </a:r>
            <a:r>
              <a:rPr lang="en-US" altLang="zh-CN" dirty="0">
                <a:solidFill>
                  <a:prstClr val="black">
                    <a:lumMod val="50000"/>
                    <a:lumOff val="50000"/>
                  </a:prstClr>
                </a:solidFill>
              </a:rPr>
              <a:t>PPT</a:t>
            </a:r>
            <a:r>
              <a:rPr lang="zh-CN" altLang="zh-CN" dirty="0">
                <a:solidFill>
                  <a:prstClr val="black">
                    <a:lumMod val="50000"/>
                    <a:lumOff val="50000"/>
                  </a:prstClr>
                </a:solidFill>
              </a:rPr>
              <a:t>展示效果</a:t>
            </a:r>
            <a:endParaRPr lang="en-US" altLang="zh-CN" dirty="0">
              <a:solidFill>
                <a:prstClr val="black">
                  <a:lumMod val="50000"/>
                  <a:lumOff val="50000"/>
                </a:prstClr>
              </a:solidFill>
            </a:endParaRPr>
          </a:p>
          <a:p>
            <a:pPr defTabSz="685800"/>
            <a:endParaRPr lang="en-US" altLang="zh-CN" dirty="0">
              <a:solidFill>
                <a:prstClr val="black">
                  <a:lumMod val="50000"/>
                  <a:lumOff val="50000"/>
                </a:prstClr>
              </a:solidFill>
            </a:endParaRPr>
          </a:p>
        </p:txBody>
      </p:sp>
      <p:sp>
        <p:nvSpPr>
          <p:cNvPr id="45" name="圆角矩形 44"/>
          <p:cNvSpPr/>
          <p:nvPr/>
        </p:nvSpPr>
        <p:spPr bwMode="auto">
          <a:xfrm>
            <a:off x="1750502" y="3287663"/>
            <a:ext cx="4818771" cy="340896"/>
          </a:xfrm>
          <a:prstGeom prst="roundRect">
            <a:avLst>
              <a:gd name="adj" fmla="val 50000"/>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0" name="组合 19"/>
          <p:cNvGrpSpPr/>
          <p:nvPr/>
        </p:nvGrpSpPr>
        <p:grpSpPr bwMode="auto">
          <a:xfrm>
            <a:off x="1591752" y="3187918"/>
            <a:ext cx="544222" cy="545676"/>
            <a:chOff x="1547664" y="3151034"/>
            <a:chExt cx="594385" cy="594385"/>
          </a:xfrm>
        </p:grpSpPr>
        <p:sp>
          <p:nvSpPr>
            <p:cNvPr id="21" name="椭圆 20"/>
            <p:cNvSpPr/>
            <p:nvPr/>
          </p:nvSpPr>
          <p:spPr>
            <a:xfrm>
              <a:off x="1547664" y="3151034"/>
              <a:ext cx="594385" cy="594385"/>
            </a:xfrm>
            <a:prstGeom prst="ellipse">
              <a:avLst/>
            </a:prstGeom>
            <a:solidFill>
              <a:srgbClr val="5BAC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2" name="TextBox 133"/>
            <p:cNvSpPr txBox="1">
              <a:spLocks noChangeArrowheads="1"/>
            </p:cNvSpPr>
            <p:nvPr/>
          </p:nvSpPr>
          <p:spPr bwMode="auto">
            <a:xfrm>
              <a:off x="1596951" y="3262854"/>
              <a:ext cx="495814" cy="3380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标题</a:t>
              </a:r>
              <a:endParaRPr lang="zh-CN" altLang="en-US" dirty="0">
                <a:solidFill>
                  <a:prstClr val="white"/>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bwMode="auto">
          <a:xfrm>
            <a:off x="3893463" y="2165284"/>
            <a:ext cx="1178721" cy="1179856"/>
          </a:xfrm>
          <a:prstGeom prst="ellips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1" name="任意多边形 10"/>
          <p:cNvSpPr/>
          <p:nvPr/>
        </p:nvSpPr>
        <p:spPr>
          <a:xfrm>
            <a:off x="4504252" y="1759847"/>
            <a:ext cx="972740" cy="96083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2" name="任意多边形 11"/>
          <p:cNvSpPr/>
          <p:nvPr/>
        </p:nvSpPr>
        <p:spPr>
          <a:xfrm rot="16200000">
            <a:off x="3474361" y="1765800"/>
            <a:ext cx="971550" cy="95964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3" name="任意多边形 12"/>
          <p:cNvSpPr/>
          <p:nvPr/>
        </p:nvSpPr>
        <p:spPr>
          <a:xfrm rot="10800000">
            <a:off x="3480314" y="2789737"/>
            <a:ext cx="971550" cy="959644"/>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任意多边形 13"/>
          <p:cNvSpPr/>
          <p:nvPr/>
        </p:nvSpPr>
        <p:spPr>
          <a:xfrm rot="5400000">
            <a:off x="4509609" y="2784379"/>
            <a:ext cx="971550" cy="960835"/>
          </a:xfrm>
          <a:custGeom>
            <a:avLst/>
            <a:gdLst/>
            <a:ahLst/>
            <a:cxnLst/>
            <a:rect l="l" t="t" r="r" b="b"/>
            <a:pathLst>
              <a:path w="1296334" h="1280658">
                <a:moveTo>
                  <a:pt x="3732" y="0"/>
                </a:moveTo>
                <a:cubicBezTo>
                  <a:pt x="711370" y="5449"/>
                  <a:pt x="1284680" y="574617"/>
                  <a:pt x="1296334" y="1280658"/>
                </a:cubicBezTo>
                <a:lnTo>
                  <a:pt x="870723" y="1280658"/>
                </a:lnTo>
                <a:cubicBezTo>
                  <a:pt x="859044" y="808448"/>
                  <a:pt x="474287" y="429040"/>
                  <a:pt x="0" y="425424"/>
                </a:cubicBez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5" name="TextBox 22"/>
          <p:cNvSpPr txBox="1">
            <a:spLocks noChangeArrowheads="1"/>
          </p:cNvSpPr>
          <p:nvPr/>
        </p:nvSpPr>
        <p:spPr bwMode="auto">
          <a:xfrm>
            <a:off x="4098844" y="2617412"/>
            <a:ext cx="8012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srgbClr val="FFFFFF"/>
                </a:solidFill>
                <a:latin typeface="方正正黑简体" panose="02000000000000000000" pitchFamily="2" charset="-122"/>
                <a:ea typeface="方正正黑简体" panose="02000000000000000000" pitchFamily="2" charset="-122"/>
              </a:rPr>
              <a:t>添加标题</a:t>
            </a:r>
            <a:endParaRPr lang="zh-CN" altLang="en-US" sz="1200" dirty="0">
              <a:solidFill>
                <a:srgbClr val="FFFFFF"/>
              </a:solidFill>
              <a:latin typeface="方正正黑简体" panose="02000000000000000000" pitchFamily="2" charset="-122"/>
              <a:ea typeface="方正正黑简体" panose="02000000000000000000" pitchFamily="2" charset="-122"/>
            </a:endParaRPr>
          </a:p>
        </p:txBody>
      </p:sp>
      <p:grpSp>
        <p:nvGrpSpPr>
          <p:cNvPr id="16" name="组合 15"/>
          <p:cNvGrpSpPr/>
          <p:nvPr/>
        </p:nvGrpSpPr>
        <p:grpSpPr bwMode="auto">
          <a:xfrm>
            <a:off x="1591408" y="1351073"/>
            <a:ext cx="2120119" cy="1023357"/>
            <a:chOff x="705349" y="1825917"/>
            <a:chExt cx="2827652" cy="1363138"/>
          </a:xfrm>
        </p:grpSpPr>
        <p:sp>
          <p:nvSpPr>
            <p:cNvPr id="17" name="TextBox 23"/>
            <p:cNvSpPr txBox="1">
              <a:spLocks noChangeArrowheads="1"/>
            </p:cNvSpPr>
            <p:nvPr/>
          </p:nvSpPr>
          <p:spPr bwMode="auto">
            <a:xfrm>
              <a:off x="705349" y="2194887"/>
              <a:ext cx="2435423" cy="994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18" name="组合 4"/>
            <p:cNvGrpSpPr/>
            <p:nvPr/>
          </p:nvGrpSpPr>
          <p:grpSpPr bwMode="auto">
            <a:xfrm>
              <a:off x="861021" y="1825917"/>
              <a:ext cx="2671980" cy="413382"/>
              <a:chOff x="861021" y="1825917"/>
              <a:chExt cx="2671980" cy="413382"/>
            </a:xfrm>
          </p:grpSpPr>
          <p:sp>
            <p:nvSpPr>
              <p:cNvPr id="19" name="TextBox 45"/>
              <p:cNvSpPr txBox="1">
                <a:spLocks noChangeArrowheads="1"/>
              </p:cNvSpPr>
              <p:nvPr/>
            </p:nvSpPr>
            <p:spPr bwMode="auto">
              <a:xfrm>
                <a:off x="927946" y="1825917"/>
                <a:ext cx="2605055" cy="41338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0" name="直角三角形 19"/>
              <p:cNvSpPr/>
              <p:nvPr/>
            </p:nvSpPr>
            <p:spPr>
              <a:xfrm rot="5400000">
                <a:off x="861922" y="1918586"/>
                <a:ext cx="168110"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21" name="组合 20"/>
          <p:cNvGrpSpPr/>
          <p:nvPr/>
        </p:nvGrpSpPr>
        <p:grpSpPr bwMode="auto">
          <a:xfrm>
            <a:off x="5502382" y="1339167"/>
            <a:ext cx="2118140" cy="1038954"/>
            <a:chOff x="5920266" y="1810135"/>
            <a:chExt cx="2825012" cy="1382843"/>
          </a:xfrm>
        </p:grpSpPr>
        <p:sp>
          <p:nvSpPr>
            <p:cNvPr id="22" name="TextBox 57"/>
            <p:cNvSpPr txBox="1">
              <a:spLocks noChangeArrowheads="1"/>
            </p:cNvSpPr>
            <p:nvPr/>
          </p:nvSpPr>
          <p:spPr bwMode="auto">
            <a:xfrm>
              <a:off x="5920266" y="2199579"/>
              <a:ext cx="2435423" cy="9933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23" name="组合 1"/>
            <p:cNvGrpSpPr/>
            <p:nvPr/>
          </p:nvGrpSpPr>
          <p:grpSpPr bwMode="auto">
            <a:xfrm>
              <a:off x="6067970" y="1810135"/>
              <a:ext cx="2677308" cy="413062"/>
              <a:chOff x="6067970" y="1810135"/>
              <a:chExt cx="2677308" cy="413062"/>
            </a:xfrm>
          </p:grpSpPr>
          <p:sp>
            <p:nvSpPr>
              <p:cNvPr id="24" name="TextBox 58"/>
              <p:cNvSpPr txBox="1">
                <a:spLocks noChangeArrowheads="1"/>
              </p:cNvSpPr>
              <p:nvPr/>
            </p:nvSpPr>
            <p:spPr bwMode="auto">
              <a:xfrm>
                <a:off x="6140222" y="1810135"/>
                <a:ext cx="2605056" cy="41306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5" name="直角三角形 24"/>
              <p:cNvSpPr/>
              <p:nvPr/>
            </p:nvSpPr>
            <p:spPr>
              <a:xfrm rot="5400000">
                <a:off x="6068143" y="1919307"/>
                <a:ext cx="169565"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26" name="组合 25"/>
          <p:cNvGrpSpPr/>
          <p:nvPr/>
        </p:nvGrpSpPr>
        <p:grpSpPr bwMode="auto">
          <a:xfrm>
            <a:off x="5532951" y="3498573"/>
            <a:ext cx="2114548" cy="1010259"/>
            <a:chOff x="5960422" y="4688499"/>
            <a:chExt cx="2820223" cy="1347184"/>
          </a:xfrm>
        </p:grpSpPr>
        <p:sp>
          <p:nvSpPr>
            <p:cNvPr id="27" name="TextBox 61"/>
            <p:cNvSpPr txBox="1">
              <a:spLocks noChangeArrowheads="1"/>
            </p:cNvSpPr>
            <p:nvPr/>
          </p:nvSpPr>
          <p:spPr bwMode="auto">
            <a:xfrm>
              <a:off x="5960422" y="5040412"/>
              <a:ext cx="2435425" cy="99527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28" name="组合 2"/>
            <p:cNvGrpSpPr/>
            <p:nvPr/>
          </p:nvGrpSpPr>
          <p:grpSpPr bwMode="auto">
            <a:xfrm>
              <a:off x="6112863" y="4688499"/>
              <a:ext cx="2667782" cy="413841"/>
              <a:chOff x="6112863" y="4688499"/>
              <a:chExt cx="2667782" cy="413841"/>
            </a:xfrm>
          </p:grpSpPr>
          <p:sp>
            <p:nvSpPr>
              <p:cNvPr id="29" name="TextBox 62"/>
              <p:cNvSpPr txBox="1">
                <a:spLocks noChangeArrowheads="1"/>
              </p:cNvSpPr>
              <p:nvPr/>
            </p:nvSpPr>
            <p:spPr bwMode="auto">
              <a:xfrm>
                <a:off x="6175588" y="4688499"/>
                <a:ext cx="2605057" cy="4138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30" name="直角三角形 29"/>
              <p:cNvSpPr/>
              <p:nvPr/>
            </p:nvSpPr>
            <p:spPr>
              <a:xfrm rot="5400000">
                <a:off x="6113671" y="4794068"/>
                <a:ext cx="168296" cy="16991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31" name="组合 30"/>
          <p:cNvGrpSpPr/>
          <p:nvPr/>
        </p:nvGrpSpPr>
        <p:grpSpPr bwMode="auto">
          <a:xfrm>
            <a:off x="1563926" y="3508098"/>
            <a:ext cx="2098553" cy="1040027"/>
            <a:chOff x="669702" y="4700513"/>
            <a:chExt cx="2797271" cy="1386881"/>
          </a:xfrm>
        </p:grpSpPr>
        <p:sp>
          <p:nvSpPr>
            <p:cNvPr id="32" name="TextBox 65"/>
            <p:cNvSpPr txBox="1">
              <a:spLocks noChangeArrowheads="1"/>
            </p:cNvSpPr>
            <p:nvPr/>
          </p:nvSpPr>
          <p:spPr bwMode="auto">
            <a:xfrm>
              <a:off x="669702" y="5092122"/>
              <a:ext cx="2435424" cy="99527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杜绝平庸、专做精品</a:t>
              </a:r>
              <a:endParaRPr lang="en-US" altLang="zh-CN" dirty="0">
                <a:solidFill>
                  <a:prstClr val="black">
                    <a:lumMod val="50000"/>
                    <a:lumOff val="50000"/>
                  </a:prstClr>
                </a:solidFill>
              </a:endParaRPr>
            </a:p>
            <a:p>
              <a:pPr defTabSz="685800"/>
              <a:r>
                <a:rPr lang="en-US" altLang="zh-CN" dirty="0">
                  <a:solidFill>
                    <a:prstClr val="black">
                      <a:lumMod val="50000"/>
                      <a:lumOff val="50000"/>
                    </a:prstClr>
                  </a:solidFill>
                </a:rPr>
                <a:t>100%</a:t>
              </a:r>
              <a:r>
                <a:rPr lang="zh-CN" altLang="en-US" dirty="0">
                  <a:solidFill>
                    <a:prstClr val="black">
                      <a:lumMod val="50000"/>
                      <a:lumOff val="50000"/>
                    </a:prstClr>
                  </a:solidFill>
                </a:rPr>
                <a:t>专业；</a:t>
              </a:r>
              <a:r>
                <a:rPr lang="en-US" altLang="zh-CN" dirty="0">
                  <a:solidFill>
                    <a:prstClr val="black">
                      <a:lumMod val="50000"/>
                      <a:lumOff val="50000"/>
                    </a:prstClr>
                  </a:solidFill>
                </a:rPr>
                <a:t>100%</a:t>
              </a:r>
              <a:r>
                <a:rPr lang="zh-CN" altLang="en-US" dirty="0">
                  <a:solidFill>
                    <a:prstClr val="black">
                      <a:lumMod val="50000"/>
                      <a:lumOff val="50000"/>
                    </a:prstClr>
                  </a:solidFill>
                </a:rPr>
                <a:t>尽心；</a:t>
              </a:r>
              <a:r>
                <a:rPr lang="en-US" altLang="zh-CN" dirty="0">
                  <a:solidFill>
                    <a:prstClr val="black">
                      <a:lumMod val="50000"/>
                      <a:lumOff val="50000"/>
                    </a:prstClr>
                  </a:solidFill>
                </a:rPr>
                <a:t>100%</a:t>
              </a:r>
              <a:r>
                <a:rPr lang="zh-CN" altLang="en-US" dirty="0">
                  <a:solidFill>
                    <a:prstClr val="black">
                      <a:lumMod val="50000"/>
                      <a:lumOff val="50000"/>
                    </a:prstClr>
                  </a:solidFill>
                </a:rPr>
                <a:t>创意。</a:t>
              </a:r>
              <a:endParaRPr lang="zh-CN" altLang="en-US" dirty="0">
                <a:solidFill>
                  <a:prstClr val="black">
                    <a:lumMod val="50000"/>
                    <a:lumOff val="50000"/>
                  </a:prstClr>
                </a:solidFill>
              </a:endParaRPr>
            </a:p>
          </p:txBody>
        </p:sp>
        <p:grpSp>
          <p:nvGrpSpPr>
            <p:cNvPr id="33" name="组合 3"/>
            <p:cNvGrpSpPr/>
            <p:nvPr/>
          </p:nvGrpSpPr>
          <p:grpSpPr bwMode="auto">
            <a:xfrm>
              <a:off x="802322" y="4700513"/>
              <a:ext cx="2664651" cy="413841"/>
              <a:chOff x="802322" y="4700513"/>
              <a:chExt cx="2664651" cy="413841"/>
            </a:xfrm>
          </p:grpSpPr>
          <p:sp>
            <p:nvSpPr>
              <p:cNvPr id="34" name="TextBox 66"/>
              <p:cNvSpPr txBox="1">
                <a:spLocks noChangeArrowheads="1"/>
              </p:cNvSpPr>
              <p:nvPr/>
            </p:nvSpPr>
            <p:spPr bwMode="auto">
              <a:xfrm>
                <a:off x="861917" y="4700513"/>
                <a:ext cx="2605056" cy="4138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dirty="0">
                  <a:solidFill>
                    <a:prstClr val="black">
                      <a:lumMod val="50000"/>
                      <a:lumOff val="50000"/>
                    </a:prstClr>
                  </a:solidFill>
                </a:endParaRPr>
              </a:p>
            </p:txBody>
          </p:sp>
          <p:sp>
            <p:nvSpPr>
              <p:cNvPr id="35" name="直角三角形 34"/>
              <p:cNvSpPr/>
              <p:nvPr/>
            </p:nvSpPr>
            <p:spPr>
              <a:xfrm rot="5400000">
                <a:off x="803081" y="4803989"/>
                <a:ext cx="168296" cy="169813"/>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36" name="组合 35"/>
          <p:cNvGrpSpPr/>
          <p:nvPr/>
        </p:nvGrpSpPr>
        <p:grpSpPr bwMode="auto">
          <a:xfrm>
            <a:off x="1708127" y="1658644"/>
            <a:ext cx="2275821" cy="432197"/>
            <a:chOff x="862030" y="2235949"/>
            <a:chExt cx="3033323" cy="575348"/>
          </a:xfrm>
        </p:grpSpPr>
        <p:grpSp>
          <p:nvGrpSpPr>
            <p:cNvPr id="37" name="组合 11"/>
            <p:cNvGrpSpPr/>
            <p:nvPr/>
          </p:nvGrpSpPr>
          <p:grpSpPr bwMode="auto">
            <a:xfrm>
              <a:off x="862030" y="2235949"/>
              <a:ext cx="2942869" cy="485004"/>
              <a:chOff x="862030" y="2235949"/>
              <a:chExt cx="2942869" cy="485004"/>
            </a:xfrm>
          </p:grpSpPr>
          <p:cxnSp>
            <p:nvCxnSpPr>
              <p:cNvPr id="39" name="直接连接符 38"/>
              <p:cNvCxnSpPr/>
              <p:nvPr/>
            </p:nvCxnSpPr>
            <p:spPr>
              <a:xfrm>
                <a:off x="862030" y="2235949"/>
                <a:ext cx="2225580" cy="0"/>
              </a:xfrm>
              <a:prstGeom prst="line">
                <a:avLst/>
              </a:prstGeom>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8" idx="1"/>
              </p:cNvCxnSpPr>
              <p:nvPr/>
            </p:nvCxnSpPr>
            <p:spPr>
              <a:xfrm>
                <a:off x="3101892" y="2235949"/>
                <a:ext cx="703007" cy="485004"/>
              </a:xfrm>
              <a:prstGeom prst="line">
                <a:avLst/>
              </a:prstGeom>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sp>
          <p:nvSpPr>
            <p:cNvPr id="38" name="椭圆 37"/>
            <p:cNvSpPr/>
            <p:nvPr/>
          </p:nvSpPr>
          <p:spPr>
            <a:xfrm>
              <a:off x="3790616" y="2706688"/>
              <a:ext cx="104737" cy="104609"/>
            </a:xfrm>
            <a:prstGeom prst="ellipse">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1" name="组合 40"/>
          <p:cNvGrpSpPr/>
          <p:nvPr/>
        </p:nvGrpSpPr>
        <p:grpSpPr bwMode="auto">
          <a:xfrm>
            <a:off x="4954306" y="1658644"/>
            <a:ext cx="2313384" cy="432197"/>
            <a:chOff x="5190173" y="2235949"/>
            <a:chExt cx="3084337" cy="575348"/>
          </a:xfrm>
          <a:solidFill>
            <a:srgbClr val="5BACB6"/>
          </a:solidFill>
        </p:grpSpPr>
        <p:sp>
          <p:nvSpPr>
            <p:cNvPr id="42" name="椭圆 41"/>
            <p:cNvSpPr/>
            <p:nvPr/>
          </p:nvSpPr>
          <p:spPr>
            <a:xfrm>
              <a:off x="5190173" y="2706688"/>
              <a:ext cx="104769" cy="104609"/>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3" name="组合 8"/>
            <p:cNvGrpSpPr/>
            <p:nvPr/>
          </p:nvGrpSpPr>
          <p:grpSpPr bwMode="auto">
            <a:xfrm>
              <a:off x="5279068" y="2235949"/>
              <a:ext cx="2995442" cy="485004"/>
              <a:chOff x="5279068" y="2235949"/>
              <a:chExt cx="2995442" cy="485004"/>
            </a:xfrm>
            <a:grpFill/>
          </p:grpSpPr>
          <p:cxnSp>
            <p:nvCxnSpPr>
              <p:cNvPr id="44" name="直接连接符 43"/>
              <p:cNvCxnSpPr/>
              <p:nvPr/>
            </p:nvCxnSpPr>
            <p:spPr>
              <a:xfrm>
                <a:off x="6010864" y="2235949"/>
                <a:ext cx="2263646"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42" idx="7"/>
              </p:cNvCxnSpPr>
              <p:nvPr/>
            </p:nvCxnSpPr>
            <p:spPr>
              <a:xfrm flipH="1">
                <a:off x="5279068" y="2235949"/>
                <a:ext cx="731795" cy="485004"/>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bwMode="auto">
          <a:xfrm>
            <a:off x="1663419" y="3300515"/>
            <a:ext cx="2176464" cy="504825"/>
            <a:chOff x="801725" y="4424310"/>
            <a:chExt cx="2902489" cy="672561"/>
          </a:xfrm>
          <a:solidFill>
            <a:srgbClr val="5BACB6"/>
          </a:solidFill>
        </p:grpSpPr>
        <p:sp>
          <p:nvSpPr>
            <p:cNvPr id="47" name="椭圆 46"/>
            <p:cNvSpPr/>
            <p:nvPr/>
          </p:nvSpPr>
          <p:spPr>
            <a:xfrm>
              <a:off x="3599420" y="4424310"/>
              <a:ext cx="104794" cy="104691"/>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8" name="组合 10"/>
            <p:cNvGrpSpPr/>
            <p:nvPr/>
          </p:nvGrpSpPr>
          <p:grpSpPr bwMode="auto">
            <a:xfrm>
              <a:off x="801725" y="4514724"/>
              <a:ext cx="2813572" cy="582147"/>
              <a:chOff x="801725" y="4514724"/>
              <a:chExt cx="2813572" cy="582147"/>
            </a:xfrm>
            <a:grpFill/>
          </p:grpSpPr>
          <p:cxnSp>
            <p:nvCxnSpPr>
              <p:cNvPr id="49" name="直接连接符 48"/>
              <p:cNvCxnSpPr/>
              <p:nvPr/>
            </p:nvCxnSpPr>
            <p:spPr>
              <a:xfrm>
                <a:off x="801725" y="5096871"/>
                <a:ext cx="2288012"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endCxn id="47" idx="3"/>
              </p:cNvCxnSpPr>
              <p:nvPr/>
            </p:nvCxnSpPr>
            <p:spPr>
              <a:xfrm flipV="1">
                <a:off x="3089737" y="4514724"/>
                <a:ext cx="525560" cy="58056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51" name="组合 50"/>
          <p:cNvGrpSpPr/>
          <p:nvPr/>
        </p:nvGrpSpPr>
        <p:grpSpPr bwMode="auto">
          <a:xfrm>
            <a:off x="5099564" y="3300516"/>
            <a:ext cx="2196702" cy="507206"/>
            <a:chOff x="5383138" y="4424311"/>
            <a:chExt cx="2928867" cy="676424"/>
          </a:xfrm>
          <a:solidFill>
            <a:srgbClr val="5BACB6"/>
          </a:solidFill>
        </p:grpSpPr>
        <p:sp>
          <p:nvSpPr>
            <p:cNvPr id="52" name="椭圆 51"/>
            <p:cNvSpPr/>
            <p:nvPr/>
          </p:nvSpPr>
          <p:spPr>
            <a:xfrm rot="1800000">
              <a:off x="5383138" y="4424311"/>
              <a:ext cx="104773" cy="104798"/>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3" name="组合 9"/>
            <p:cNvGrpSpPr/>
            <p:nvPr/>
          </p:nvGrpSpPr>
          <p:grpSpPr bwMode="auto">
            <a:xfrm>
              <a:off x="5481561" y="4503702"/>
              <a:ext cx="2830444" cy="597033"/>
              <a:chOff x="5481561" y="4503702"/>
              <a:chExt cx="2830444" cy="597033"/>
            </a:xfrm>
            <a:grpFill/>
          </p:grpSpPr>
          <p:cxnSp>
            <p:nvCxnSpPr>
              <p:cNvPr id="54" name="直接连接符 53"/>
              <p:cNvCxnSpPr/>
              <p:nvPr/>
            </p:nvCxnSpPr>
            <p:spPr>
              <a:xfrm>
                <a:off x="6021298" y="5100735"/>
                <a:ext cx="2290707" cy="0"/>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52" idx="6"/>
              </p:cNvCxnSpPr>
              <p:nvPr/>
            </p:nvCxnSpPr>
            <p:spPr>
              <a:xfrm flipH="1" flipV="1">
                <a:off x="5481561" y="4503702"/>
                <a:ext cx="530212" cy="592269"/>
              </a:xfrm>
              <a:prstGeom prst="line">
                <a:avLst/>
              </a:prstGeom>
              <a:grpFill/>
              <a:ln w="12700">
                <a:solidFill>
                  <a:srgbClr val="5BACB6"/>
                </a:solidFill>
                <a:prstDash val="sys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sp>
        <p:nvSpPr>
          <p:cNvPr id="162" name="矩形 161"/>
          <p:cNvSpPr/>
          <p:nvPr/>
        </p:nvSpPr>
        <p:spPr>
          <a:xfrm rot="2700000">
            <a:off x="9311611"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3" y="1508122"/>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114012" y="1482942"/>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5" name="组合 4"/>
          <p:cNvGrpSpPr/>
          <p:nvPr/>
        </p:nvGrpSpPr>
        <p:grpSpPr>
          <a:xfrm>
            <a:off x="4835495" y="1898753"/>
            <a:ext cx="556317" cy="556317"/>
            <a:chOff x="4835495" y="1898753"/>
            <a:chExt cx="556317" cy="556317"/>
          </a:xfrm>
        </p:grpSpPr>
        <p:sp>
          <p:nvSpPr>
            <p:cNvPr id="108" name="矩形 107"/>
            <p:cNvSpPr/>
            <p:nvPr/>
          </p:nvSpPr>
          <p:spPr>
            <a:xfrm rot="2700000">
              <a:off x="4835495" y="189875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4934813" y="1950160"/>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66" name="组合 165"/>
          <p:cNvGrpSpPr/>
          <p:nvPr/>
        </p:nvGrpSpPr>
        <p:grpSpPr>
          <a:xfrm rot="2700000">
            <a:off x="4440227" y="2860007"/>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5758122" y="1482942"/>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6" name="组合 5"/>
          <p:cNvGrpSpPr/>
          <p:nvPr/>
        </p:nvGrpSpPr>
        <p:grpSpPr>
          <a:xfrm>
            <a:off x="6500448" y="1911123"/>
            <a:ext cx="556317" cy="556317"/>
            <a:chOff x="6500448" y="1911123"/>
            <a:chExt cx="556317" cy="556317"/>
          </a:xfrm>
        </p:grpSpPr>
        <p:sp>
          <p:nvSpPr>
            <p:cNvPr id="114" name="矩形 113"/>
            <p:cNvSpPr/>
            <p:nvPr/>
          </p:nvSpPr>
          <p:spPr>
            <a:xfrm rot="2700000">
              <a:off x="6500448" y="1911123"/>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6599766" y="1962530"/>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67" name="组合 166"/>
          <p:cNvGrpSpPr/>
          <p:nvPr/>
        </p:nvGrpSpPr>
        <p:grpSpPr>
          <a:xfrm rot="2700000">
            <a:off x="6115579" y="2865202"/>
            <a:ext cx="3246273" cy="560318"/>
            <a:chOff x="2404522" y="2988037"/>
            <a:chExt cx="3246273" cy="560318"/>
          </a:xfrm>
        </p:grpSpPr>
        <p:sp>
          <p:nvSpPr>
            <p:cNvPr id="113" name="矩形 112"/>
            <p:cNvSpPr/>
            <p:nvPr/>
          </p:nvSpPr>
          <p:spPr>
            <a:xfrm flipV="1">
              <a:off x="2404522" y="2988037"/>
              <a:ext cx="3101720" cy="560318"/>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452089" y="1482942"/>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4" name="组合 3"/>
          <p:cNvGrpSpPr/>
          <p:nvPr/>
        </p:nvGrpSpPr>
        <p:grpSpPr>
          <a:xfrm>
            <a:off x="3189762" y="1905102"/>
            <a:ext cx="556317" cy="556317"/>
            <a:chOff x="3189762" y="1905102"/>
            <a:chExt cx="556317" cy="556317"/>
          </a:xfrm>
        </p:grpSpPr>
        <p:sp>
          <p:nvSpPr>
            <p:cNvPr id="102" name="矩形 101"/>
            <p:cNvSpPr/>
            <p:nvPr/>
          </p:nvSpPr>
          <p:spPr>
            <a:xfrm rot="2700000">
              <a:off x="3189762" y="1905102"/>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279862" y="196053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0" name="组合 169"/>
          <p:cNvGrpSpPr/>
          <p:nvPr/>
        </p:nvGrpSpPr>
        <p:grpSpPr>
          <a:xfrm rot="2700000">
            <a:off x="2789171" y="2864806"/>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819692" y="1482942"/>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3" name="组合 2"/>
          <p:cNvGrpSpPr/>
          <p:nvPr/>
        </p:nvGrpSpPr>
        <p:grpSpPr>
          <a:xfrm>
            <a:off x="1527090" y="1893200"/>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rot="2700000">
            <a:off x="1128671" y="2857700"/>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174" name="组合 173"/>
          <p:cNvGrpSpPr/>
          <p:nvPr/>
        </p:nvGrpSpPr>
        <p:grpSpPr>
          <a:xfrm>
            <a:off x="290847" y="150019"/>
            <a:ext cx="311691" cy="249221"/>
            <a:chOff x="2192924" y="-291128"/>
            <a:chExt cx="393114" cy="314325"/>
          </a:xfrm>
        </p:grpSpPr>
        <p:sp>
          <p:nvSpPr>
            <p:cNvPr id="175" name="燕尾形 174"/>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76" name="燕尾形 175"/>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381825" y="1508760"/>
            <a:ext cx="2704852" cy="329393"/>
            <a:chOff x="8115567" y="2353661"/>
            <a:chExt cx="3606470" cy="439190"/>
          </a:xfrm>
        </p:grpSpPr>
        <p:grpSp>
          <p:nvGrpSpPr>
            <p:cNvPr id="6" name="组合 76"/>
            <p:cNvGrpSpPr/>
            <p:nvPr/>
          </p:nvGrpSpPr>
          <p:grpSpPr bwMode="auto">
            <a:xfrm>
              <a:off x="8121300" y="2353661"/>
              <a:ext cx="3600737" cy="439190"/>
              <a:chOff x="6615889" y="2577044"/>
              <a:chExt cx="3601081" cy="439811"/>
            </a:xfrm>
          </p:grpSpPr>
          <p:cxnSp>
            <p:nvCxnSpPr>
              <p:cNvPr id="8" name="直接连接符 7"/>
              <p:cNvCxnSpPr/>
              <p:nvPr/>
            </p:nvCxnSpPr>
            <p:spPr>
              <a:xfrm flipH="1">
                <a:off x="6615889" y="3016855"/>
                <a:ext cx="3601081" cy="0"/>
              </a:xfrm>
              <a:prstGeom prst="line">
                <a:avLst/>
              </a:prstGeom>
              <a:solidFill>
                <a:schemeClr val="bg1">
                  <a:lumMod val="85000"/>
                  <a:alpha val="85000"/>
                </a:schemeClr>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cxnSp>
          <p:sp>
            <p:nvSpPr>
              <p:cNvPr id="9" name="TextBox 18"/>
              <p:cNvSpPr txBox="1">
                <a:spLocks noChangeArrowheads="1"/>
              </p:cNvSpPr>
              <p:nvPr/>
            </p:nvSpPr>
            <p:spPr bwMode="auto">
              <a:xfrm>
                <a:off x="6722182" y="2577044"/>
                <a:ext cx="2577190" cy="41437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grpSp>
        <p:sp>
          <p:nvSpPr>
            <p:cNvPr id="12" name="直角三角形 11"/>
            <p:cNvSpPr/>
            <p:nvPr/>
          </p:nvSpPr>
          <p:spPr bwMode="auto">
            <a:xfrm rot="5400000">
              <a:off x="8116361" y="2462174"/>
              <a:ext cx="168275" cy="169863"/>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 name="Picture 2" descr="C:\Users\Administrator.MICROSO-BQCPAHA\Desktop\图片qa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74" y="1508760"/>
            <a:ext cx="5095249" cy="24368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a:spLocks noChangeArrowheads="1"/>
          </p:cNvSpPr>
          <p:nvPr/>
        </p:nvSpPr>
        <p:spPr bwMode="auto">
          <a:xfrm>
            <a:off x="5280814" y="1933124"/>
            <a:ext cx="3000613" cy="2272417"/>
          </a:xfrm>
          <a:prstGeom prst="rect">
            <a:avLst/>
          </a:prstGeom>
        </p:spPr>
        <p:txBody>
          <a:bodyPr wrap="square">
            <a:spAutoFit/>
          </a:bodyPr>
          <a:lstStyle/>
          <a:p>
            <a:pPr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这里有中国最大的原创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素材站，这里有中国最强的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制作团队，这里有人人都能快速提升的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685800">
              <a:lnSpc>
                <a:spcPts val="1650"/>
              </a:lnSpc>
              <a:buClr>
                <a:srgbClr val="0070C0"/>
              </a:buClr>
            </a:pP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spect="1" noChangeArrowheads="1" noTextEdit="1"/>
          </p:cNvSpPr>
          <p:nvPr/>
        </p:nvSpPr>
        <p:spPr bwMode="auto">
          <a:xfrm>
            <a:off x="1662522" y="1483741"/>
            <a:ext cx="3732609"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4" name="Freeform 7"/>
          <p:cNvSpPr/>
          <p:nvPr/>
        </p:nvSpPr>
        <p:spPr bwMode="auto">
          <a:xfrm>
            <a:off x="1662894" y="3616134"/>
            <a:ext cx="3918656" cy="654205"/>
          </a:xfrm>
          <a:custGeom>
            <a:avLst/>
            <a:gdLst>
              <a:gd name="T0" fmla="*/ 2764 w 2776"/>
              <a:gd name="T1" fmla="*/ 36 h 486"/>
              <a:gd name="T2" fmla="*/ 2714 w 2776"/>
              <a:gd name="T3" fmla="*/ 25 h 486"/>
              <a:gd name="T4" fmla="*/ 2423 w 2776"/>
              <a:gd name="T5" fmla="*/ 13 h 486"/>
              <a:gd name="T6" fmla="*/ 2084 w 2776"/>
              <a:gd name="T7" fmla="*/ 0 h 486"/>
              <a:gd name="T8" fmla="*/ 2060 w 2776"/>
              <a:gd name="T9" fmla="*/ 4 h 486"/>
              <a:gd name="T10" fmla="*/ 2061 w 2776"/>
              <a:gd name="T11" fmla="*/ 13 h 486"/>
              <a:gd name="T12" fmla="*/ 2120 w 2776"/>
              <a:gd name="T13" fmla="*/ 45 h 486"/>
              <a:gd name="T14" fmla="*/ 0 w 2776"/>
              <a:gd name="T15" fmla="*/ 344 h 486"/>
              <a:gd name="T16" fmla="*/ 261 w 2776"/>
              <a:gd name="T17" fmla="*/ 486 h 486"/>
              <a:gd name="T18" fmla="*/ 2379 w 2776"/>
              <a:gd name="T19" fmla="*/ 188 h 486"/>
              <a:gd name="T20" fmla="*/ 2421 w 2776"/>
              <a:gd name="T21" fmla="*/ 211 h 486"/>
              <a:gd name="T22" fmla="*/ 2446 w 2776"/>
              <a:gd name="T23" fmla="*/ 216 h 486"/>
              <a:gd name="T24" fmla="*/ 2470 w 2776"/>
              <a:gd name="T25" fmla="*/ 213 h 486"/>
              <a:gd name="T26" fmla="*/ 2630 w 2776"/>
              <a:gd name="T27" fmla="*/ 127 h 486"/>
              <a:gd name="T28" fmla="*/ 2766 w 2776"/>
              <a:gd name="T29" fmla="*/ 53 h 486"/>
              <a:gd name="T30" fmla="*/ 2764 w 2776"/>
              <a:gd name="T31" fmla="*/ 3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6" h="486">
                <a:moveTo>
                  <a:pt x="2764" y="36"/>
                </a:moveTo>
                <a:cubicBezTo>
                  <a:pt x="2753" y="30"/>
                  <a:pt x="2734" y="25"/>
                  <a:pt x="2714" y="25"/>
                </a:cubicBezTo>
                <a:cubicBezTo>
                  <a:pt x="2423" y="13"/>
                  <a:pt x="2423" y="13"/>
                  <a:pt x="2423" y="13"/>
                </a:cubicBezTo>
                <a:cubicBezTo>
                  <a:pt x="2084" y="0"/>
                  <a:pt x="2084" y="0"/>
                  <a:pt x="2084" y="0"/>
                </a:cubicBezTo>
                <a:cubicBezTo>
                  <a:pt x="2074" y="0"/>
                  <a:pt x="2064" y="1"/>
                  <a:pt x="2060" y="4"/>
                </a:cubicBezTo>
                <a:cubicBezTo>
                  <a:pt x="2055" y="6"/>
                  <a:pt x="2055" y="10"/>
                  <a:pt x="2061" y="13"/>
                </a:cubicBezTo>
                <a:cubicBezTo>
                  <a:pt x="2120" y="45"/>
                  <a:pt x="2120" y="45"/>
                  <a:pt x="2120" y="45"/>
                </a:cubicBezTo>
                <a:cubicBezTo>
                  <a:pt x="0" y="344"/>
                  <a:pt x="0" y="344"/>
                  <a:pt x="0" y="344"/>
                </a:cubicBezTo>
                <a:cubicBezTo>
                  <a:pt x="261" y="486"/>
                  <a:pt x="261" y="486"/>
                  <a:pt x="261" y="486"/>
                </a:cubicBezTo>
                <a:cubicBezTo>
                  <a:pt x="2379" y="188"/>
                  <a:pt x="2379" y="188"/>
                  <a:pt x="2379" y="188"/>
                </a:cubicBezTo>
                <a:cubicBezTo>
                  <a:pt x="2421" y="211"/>
                  <a:pt x="2421" y="211"/>
                  <a:pt x="2421" y="211"/>
                </a:cubicBezTo>
                <a:cubicBezTo>
                  <a:pt x="2426" y="214"/>
                  <a:pt x="2436" y="216"/>
                  <a:pt x="2446" y="216"/>
                </a:cubicBezTo>
                <a:cubicBezTo>
                  <a:pt x="2456" y="216"/>
                  <a:pt x="2465" y="215"/>
                  <a:pt x="2470" y="213"/>
                </a:cubicBezTo>
                <a:cubicBezTo>
                  <a:pt x="2630" y="127"/>
                  <a:pt x="2630" y="127"/>
                  <a:pt x="2630" y="127"/>
                </a:cubicBezTo>
                <a:cubicBezTo>
                  <a:pt x="2766" y="53"/>
                  <a:pt x="2766" y="53"/>
                  <a:pt x="2766" y="53"/>
                </a:cubicBezTo>
                <a:cubicBezTo>
                  <a:pt x="2776" y="48"/>
                  <a:pt x="2775" y="41"/>
                  <a:pt x="2764" y="36"/>
                </a:cubicBezTo>
                <a:close/>
              </a:path>
            </a:pathLst>
          </a:custGeom>
          <a:solidFill>
            <a:srgbClr val="7F7F7F"/>
          </a:solidFill>
          <a:ln>
            <a:noFill/>
          </a:ln>
          <a:effectLst/>
        </p:spPr>
        <p:txBody>
          <a:bodyPr/>
          <a:lstStyle/>
          <a:p>
            <a:pPr defTabSz="685800">
              <a:defRPr/>
            </a:pPr>
            <a:endParaRPr lang="zh-CN" altLang="en-US" sz="1015">
              <a:solidFill>
                <a:prstClr val="black"/>
              </a:solidFill>
            </a:endParaRPr>
          </a:p>
        </p:txBody>
      </p:sp>
      <p:grpSp>
        <p:nvGrpSpPr>
          <p:cNvPr id="6" name="组合 5"/>
          <p:cNvGrpSpPr/>
          <p:nvPr/>
        </p:nvGrpSpPr>
        <p:grpSpPr bwMode="auto">
          <a:xfrm>
            <a:off x="1489167" y="1225550"/>
            <a:ext cx="1989860" cy="1264321"/>
            <a:chOff x="2321317" y="1304555"/>
            <a:chExt cx="2653397" cy="1686824"/>
          </a:xfrm>
        </p:grpSpPr>
        <p:sp>
          <p:nvSpPr>
            <p:cNvPr id="7" name="TextBox 80"/>
            <p:cNvSpPr txBox="1">
              <a:spLocks noChangeArrowheads="1"/>
            </p:cNvSpPr>
            <p:nvPr/>
          </p:nvSpPr>
          <p:spPr bwMode="auto">
            <a:xfrm>
              <a:off x="2321317" y="1704746"/>
              <a:ext cx="2653397" cy="128663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8" name="直接连接符 7"/>
            <p:cNvCxnSpPr/>
            <p:nvPr/>
          </p:nvCxnSpPr>
          <p:spPr>
            <a:xfrm>
              <a:off x="2458809" y="1745629"/>
              <a:ext cx="2273896"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9" name="组合 3"/>
            <p:cNvGrpSpPr/>
            <p:nvPr/>
          </p:nvGrpSpPr>
          <p:grpSpPr bwMode="auto">
            <a:xfrm>
              <a:off x="2465158" y="1304555"/>
              <a:ext cx="2500029" cy="390181"/>
              <a:chOff x="2465158" y="1304555"/>
              <a:chExt cx="2500029" cy="390181"/>
            </a:xfrm>
          </p:grpSpPr>
          <p:sp>
            <p:nvSpPr>
              <p:cNvPr id="10" name="TextBox 81"/>
              <p:cNvSpPr txBox="1">
                <a:spLocks noChangeArrowheads="1"/>
              </p:cNvSpPr>
              <p:nvPr/>
            </p:nvSpPr>
            <p:spPr bwMode="auto">
              <a:xfrm>
                <a:off x="2514225" y="1304555"/>
                <a:ext cx="2450962" cy="39018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11" name="直角三角形 10"/>
              <p:cNvSpPr/>
              <p:nvPr/>
            </p:nvSpPr>
            <p:spPr>
              <a:xfrm rot="5400000">
                <a:off x="2465113" y="1412618"/>
                <a:ext cx="169970" cy="169879"/>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12" name="组合 11"/>
          <p:cNvGrpSpPr/>
          <p:nvPr/>
        </p:nvGrpSpPr>
        <p:grpSpPr bwMode="auto">
          <a:xfrm>
            <a:off x="5844551" y="1233854"/>
            <a:ext cx="2013985" cy="1266405"/>
            <a:chOff x="6002769" y="2373287"/>
            <a:chExt cx="2684445" cy="1687680"/>
          </a:xfrm>
        </p:grpSpPr>
        <p:sp>
          <p:nvSpPr>
            <p:cNvPr id="13" name="TextBox 85"/>
            <p:cNvSpPr txBox="1">
              <a:spLocks noChangeArrowheads="1"/>
            </p:cNvSpPr>
            <p:nvPr/>
          </p:nvSpPr>
          <p:spPr bwMode="auto">
            <a:xfrm>
              <a:off x="6002769" y="2775799"/>
              <a:ext cx="2684445" cy="1285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14" name="直接连接符 13"/>
            <p:cNvCxnSpPr/>
            <p:nvPr/>
          </p:nvCxnSpPr>
          <p:spPr>
            <a:xfrm>
              <a:off x="6137135" y="2813829"/>
              <a:ext cx="2339956"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15" name="组合 2"/>
            <p:cNvGrpSpPr/>
            <p:nvPr/>
          </p:nvGrpSpPr>
          <p:grpSpPr bwMode="auto">
            <a:xfrm>
              <a:off x="6120207" y="2373287"/>
              <a:ext cx="2374133" cy="389738"/>
              <a:chOff x="6120207" y="2373287"/>
              <a:chExt cx="2374133" cy="389738"/>
            </a:xfrm>
          </p:grpSpPr>
          <p:sp>
            <p:nvSpPr>
              <p:cNvPr id="16" name="TextBox 86"/>
              <p:cNvSpPr txBox="1">
                <a:spLocks noChangeArrowheads="1"/>
              </p:cNvSpPr>
              <p:nvPr/>
            </p:nvSpPr>
            <p:spPr bwMode="auto">
              <a:xfrm>
                <a:off x="6192416" y="2373287"/>
                <a:ext cx="2301924" cy="3897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17" name="直角三角形 16"/>
              <p:cNvSpPr/>
              <p:nvPr/>
            </p:nvSpPr>
            <p:spPr>
              <a:xfrm rot="5400000">
                <a:off x="6120223" y="2483253"/>
                <a:ext cx="169775" cy="169807"/>
              </a:xfrm>
              <a:prstGeom prst="rtTriangl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grpSp>
      </p:grpSp>
      <p:sp>
        <p:nvSpPr>
          <p:cNvPr id="19" name="Freeform 8"/>
          <p:cNvSpPr/>
          <p:nvPr/>
        </p:nvSpPr>
        <p:spPr bwMode="auto">
          <a:xfrm>
            <a:off x="1662894" y="2151768"/>
            <a:ext cx="3875112" cy="2090825"/>
          </a:xfrm>
          <a:custGeom>
            <a:avLst/>
            <a:gdLst>
              <a:gd name="T0" fmla="*/ 2626 w 2631"/>
              <a:gd name="T1" fmla="*/ 43 h 1523"/>
              <a:gd name="T2" fmla="*/ 2461 w 2631"/>
              <a:gd name="T3" fmla="*/ 564 h 1523"/>
              <a:gd name="T4" fmla="*/ 2443 w 2631"/>
              <a:gd name="T5" fmla="*/ 586 h 1523"/>
              <a:gd name="T6" fmla="*/ 2422 w 2631"/>
              <a:gd name="T7" fmla="*/ 590 h 1523"/>
              <a:gd name="T8" fmla="*/ 2370 w 2631"/>
              <a:gd name="T9" fmla="*/ 562 h 1523"/>
              <a:gd name="T10" fmla="*/ 1687 w 2631"/>
              <a:gd name="T11" fmla="*/ 1151 h 1523"/>
              <a:gd name="T12" fmla="*/ 880 w 2631"/>
              <a:gd name="T13" fmla="*/ 1436 h 1523"/>
              <a:gd name="T14" fmla="*/ 261 w 2631"/>
              <a:gd name="T15" fmla="*/ 1523 h 1523"/>
              <a:gd name="T16" fmla="*/ 0 w 2631"/>
              <a:gd name="T17" fmla="*/ 1382 h 1523"/>
              <a:gd name="T18" fmla="*/ 620 w 2631"/>
              <a:gd name="T19" fmla="*/ 1294 h 1523"/>
              <a:gd name="T20" fmla="*/ 2107 w 2631"/>
              <a:gd name="T21" fmla="*/ 423 h 1523"/>
              <a:gd name="T22" fmla="*/ 2110 w 2631"/>
              <a:gd name="T23" fmla="*/ 419 h 1523"/>
              <a:gd name="T24" fmla="*/ 2061 w 2631"/>
              <a:gd name="T25" fmla="*/ 392 h 1523"/>
              <a:gd name="T26" fmla="*/ 2057 w 2631"/>
              <a:gd name="T27" fmla="*/ 374 h 1523"/>
              <a:gd name="T28" fmla="*/ 2074 w 2631"/>
              <a:gd name="T29" fmla="*/ 351 h 1523"/>
              <a:gd name="T30" fmla="*/ 2574 w 2631"/>
              <a:gd name="T31" fmla="*/ 14 h 1523"/>
              <a:gd name="T32" fmla="*/ 2618 w 2631"/>
              <a:gd name="T33" fmla="*/ 6 h 1523"/>
              <a:gd name="T34" fmla="*/ 2622 w 2631"/>
              <a:gd name="T35" fmla="*/ 9 h 1523"/>
              <a:gd name="T36" fmla="*/ 2626 w 2631"/>
              <a:gd name="T37" fmla="*/ 4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1" h="1523">
                <a:moveTo>
                  <a:pt x="2626" y="43"/>
                </a:moveTo>
                <a:cubicBezTo>
                  <a:pt x="2461" y="564"/>
                  <a:pt x="2461" y="564"/>
                  <a:pt x="2461" y="564"/>
                </a:cubicBezTo>
                <a:cubicBezTo>
                  <a:pt x="2458" y="572"/>
                  <a:pt x="2451" y="581"/>
                  <a:pt x="2443" y="586"/>
                </a:cubicBezTo>
                <a:cubicBezTo>
                  <a:pt x="2435" y="592"/>
                  <a:pt x="2427" y="593"/>
                  <a:pt x="2422" y="590"/>
                </a:cubicBezTo>
                <a:cubicBezTo>
                  <a:pt x="2370" y="562"/>
                  <a:pt x="2370" y="562"/>
                  <a:pt x="2370" y="562"/>
                </a:cubicBezTo>
                <a:cubicBezTo>
                  <a:pt x="2176" y="800"/>
                  <a:pt x="1938" y="1003"/>
                  <a:pt x="1687" y="1151"/>
                </a:cubicBezTo>
                <a:cubicBezTo>
                  <a:pt x="1440" y="1295"/>
                  <a:pt x="1169" y="1395"/>
                  <a:pt x="880" y="1436"/>
                </a:cubicBezTo>
                <a:cubicBezTo>
                  <a:pt x="261" y="1523"/>
                  <a:pt x="261" y="1523"/>
                  <a:pt x="261" y="1523"/>
                </a:cubicBezTo>
                <a:cubicBezTo>
                  <a:pt x="0" y="1382"/>
                  <a:pt x="0" y="1382"/>
                  <a:pt x="0" y="1382"/>
                </a:cubicBezTo>
                <a:cubicBezTo>
                  <a:pt x="620" y="1294"/>
                  <a:pt x="620" y="1294"/>
                  <a:pt x="620" y="1294"/>
                </a:cubicBezTo>
                <a:cubicBezTo>
                  <a:pt x="1181" y="1215"/>
                  <a:pt x="1709" y="906"/>
                  <a:pt x="2107" y="423"/>
                </a:cubicBezTo>
                <a:cubicBezTo>
                  <a:pt x="2108" y="422"/>
                  <a:pt x="2109" y="421"/>
                  <a:pt x="2110" y="419"/>
                </a:cubicBezTo>
                <a:cubicBezTo>
                  <a:pt x="2061" y="392"/>
                  <a:pt x="2061" y="392"/>
                  <a:pt x="2061" y="392"/>
                </a:cubicBezTo>
                <a:cubicBezTo>
                  <a:pt x="2056" y="389"/>
                  <a:pt x="2054" y="382"/>
                  <a:pt x="2057" y="374"/>
                </a:cubicBezTo>
                <a:cubicBezTo>
                  <a:pt x="2060" y="365"/>
                  <a:pt x="2066" y="357"/>
                  <a:pt x="2074" y="351"/>
                </a:cubicBezTo>
                <a:cubicBezTo>
                  <a:pt x="2574" y="14"/>
                  <a:pt x="2574" y="14"/>
                  <a:pt x="2574" y="14"/>
                </a:cubicBezTo>
                <a:cubicBezTo>
                  <a:pt x="2590" y="3"/>
                  <a:pt x="2607" y="0"/>
                  <a:pt x="2618" y="6"/>
                </a:cubicBezTo>
                <a:cubicBezTo>
                  <a:pt x="2619" y="7"/>
                  <a:pt x="2621" y="8"/>
                  <a:pt x="2622" y="9"/>
                </a:cubicBezTo>
                <a:cubicBezTo>
                  <a:pt x="2629" y="16"/>
                  <a:pt x="2631" y="29"/>
                  <a:pt x="2626" y="4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2" name="Freeform 9"/>
          <p:cNvSpPr/>
          <p:nvPr/>
        </p:nvSpPr>
        <p:spPr bwMode="auto">
          <a:xfrm>
            <a:off x="1662894" y="1480767"/>
            <a:ext cx="2700944" cy="2723476"/>
          </a:xfrm>
          <a:custGeom>
            <a:avLst/>
            <a:gdLst>
              <a:gd name="T0" fmla="*/ 2004 w 2006"/>
              <a:gd name="T1" fmla="*/ 658 h 2022"/>
              <a:gd name="T2" fmla="*/ 1930 w 2006"/>
              <a:gd name="T3" fmla="*/ 329 h 2022"/>
              <a:gd name="T4" fmla="*/ 1867 w 2006"/>
              <a:gd name="T5" fmla="*/ 47 h 2022"/>
              <a:gd name="T6" fmla="*/ 1843 w 2006"/>
              <a:gd name="T7" fmla="*/ 6 h 2022"/>
              <a:gd name="T8" fmla="*/ 1815 w 2006"/>
              <a:gd name="T9" fmla="*/ 18 h 2022"/>
              <a:gd name="T10" fmla="*/ 1724 w 2006"/>
              <a:gd name="T11" fmla="*/ 215 h 2022"/>
              <a:gd name="T12" fmla="*/ 1618 w 2006"/>
              <a:gd name="T13" fmla="*/ 446 h 2022"/>
              <a:gd name="T14" fmla="*/ 1616 w 2006"/>
              <a:gd name="T15" fmla="*/ 473 h 2022"/>
              <a:gd name="T16" fmla="*/ 1629 w 2006"/>
              <a:gd name="T17" fmla="*/ 493 h 2022"/>
              <a:gd name="T18" fmla="*/ 1669 w 2006"/>
              <a:gd name="T19" fmla="*/ 516 h 2022"/>
              <a:gd name="T20" fmla="*/ 1361 w 2006"/>
              <a:gd name="T21" fmla="*/ 1358 h 2022"/>
              <a:gd name="T22" fmla="*/ 620 w 2006"/>
              <a:gd name="T23" fmla="*/ 1793 h 2022"/>
              <a:gd name="T24" fmla="*/ 0 w 2006"/>
              <a:gd name="T25" fmla="*/ 1880 h 2022"/>
              <a:gd name="T26" fmla="*/ 261 w 2006"/>
              <a:gd name="T27" fmla="*/ 2022 h 2022"/>
              <a:gd name="T28" fmla="*/ 880 w 2006"/>
              <a:gd name="T29" fmla="*/ 1935 h 2022"/>
              <a:gd name="T30" fmla="*/ 1621 w 2006"/>
              <a:gd name="T31" fmla="*/ 1499 h 2022"/>
              <a:gd name="T32" fmla="*/ 1929 w 2006"/>
              <a:gd name="T33" fmla="*/ 659 h 2022"/>
              <a:gd name="T34" fmla="*/ 1989 w 2006"/>
              <a:gd name="T35" fmla="*/ 691 h 2022"/>
              <a:gd name="T36" fmla="*/ 2003 w 2006"/>
              <a:gd name="T37" fmla="*/ 685 h 2022"/>
              <a:gd name="T38" fmla="*/ 2004 w 2006"/>
              <a:gd name="T39" fmla="*/ 658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6" h="2022">
                <a:moveTo>
                  <a:pt x="2004" y="658"/>
                </a:moveTo>
                <a:cubicBezTo>
                  <a:pt x="1930" y="329"/>
                  <a:pt x="1930" y="329"/>
                  <a:pt x="1930" y="329"/>
                </a:cubicBezTo>
                <a:cubicBezTo>
                  <a:pt x="1867" y="47"/>
                  <a:pt x="1867" y="47"/>
                  <a:pt x="1867" y="47"/>
                </a:cubicBezTo>
                <a:cubicBezTo>
                  <a:pt x="1863" y="27"/>
                  <a:pt x="1854" y="12"/>
                  <a:pt x="1843" y="6"/>
                </a:cubicBezTo>
                <a:cubicBezTo>
                  <a:pt x="1832" y="0"/>
                  <a:pt x="1821" y="5"/>
                  <a:pt x="1815" y="18"/>
                </a:cubicBezTo>
                <a:cubicBezTo>
                  <a:pt x="1724" y="215"/>
                  <a:pt x="1724" y="215"/>
                  <a:pt x="1724" y="215"/>
                </a:cubicBezTo>
                <a:cubicBezTo>
                  <a:pt x="1618" y="446"/>
                  <a:pt x="1618" y="446"/>
                  <a:pt x="1618" y="446"/>
                </a:cubicBezTo>
                <a:cubicBezTo>
                  <a:pt x="1615" y="452"/>
                  <a:pt x="1614" y="463"/>
                  <a:pt x="1616" y="473"/>
                </a:cubicBezTo>
                <a:cubicBezTo>
                  <a:pt x="1618" y="483"/>
                  <a:pt x="1623" y="490"/>
                  <a:pt x="1629" y="493"/>
                </a:cubicBezTo>
                <a:cubicBezTo>
                  <a:pt x="1669" y="516"/>
                  <a:pt x="1669" y="516"/>
                  <a:pt x="1669" y="516"/>
                </a:cubicBezTo>
                <a:cubicBezTo>
                  <a:pt x="1668" y="817"/>
                  <a:pt x="1559" y="1116"/>
                  <a:pt x="1361" y="1358"/>
                </a:cubicBezTo>
                <a:cubicBezTo>
                  <a:pt x="1163" y="1599"/>
                  <a:pt x="899" y="1753"/>
                  <a:pt x="620" y="1793"/>
                </a:cubicBezTo>
                <a:cubicBezTo>
                  <a:pt x="0" y="1880"/>
                  <a:pt x="0" y="1880"/>
                  <a:pt x="0" y="1880"/>
                </a:cubicBezTo>
                <a:cubicBezTo>
                  <a:pt x="261" y="2022"/>
                  <a:pt x="261" y="2022"/>
                  <a:pt x="261" y="2022"/>
                </a:cubicBezTo>
                <a:cubicBezTo>
                  <a:pt x="880" y="1935"/>
                  <a:pt x="880" y="1935"/>
                  <a:pt x="880" y="1935"/>
                </a:cubicBezTo>
                <a:cubicBezTo>
                  <a:pt x="1160" y="1895"/>
                  <a:pt x="1423" y="1741"/>
                  <a:pt x="1621" y="1499"/>
                </a:cubicBezTo>
                <a:cubicBezTo>
                  <a:pt x="1819" y="1259"/>
                  <a:pt x="1928" y="960"/>
                  <a:pt x="1929" y="659"/>
                </a:cubicBezTo>
                <a:cubicBezTo>
                  <a:pt x="1989" y="691"/>
                  <a:pt x="1989" y="691"/>
                  <a:pt x="1989" y="691"/>
                </a:cubicBezTo>
                <a:cubicBezTo>
                  <a:pt x="1994" y="694"/>
                  <a:pt x="1999" y="692"/>
                  <a:pt x="2003" y="685"/>
                </a:cubicBezTo>
                <a:cubicBezTo>
                  <a:pt x="2006" y="678"/>
                  <a:pt x="2006" y="668"/>
                  <a:pt x="2004" y="658"/>
                </a:cubicBezTo>
                <a:close/>
              </a:path>
            </a:pathLst>
          </a:custGeom>
          <a:solidFill>
            <a:srgbClr val="5BACB6"/>
          </a:solidFill>
          <a:ln>
            <a:noFill/>
          </a:ln>
        </p:spPr>
        <p:txBody>
          <a:bodyPr/>
          <a:lstStyle/>
          <a:p>
            <a:pPr defTabSz="685800">
              <a:defRPr/>
            </a:pPr>
            <a:endParaRPr lang="zh-CN" altLang="en-US" sz="1015">
              <a:solidFill>
                <a:prstClr val="black"/>
              </a:solidFill>
            </a:endParaRPr>
          </a:p>
        </p:txBody>
      </p:sp>
      <p:grpSp>
        <p:nvGrpSpPr>
          <p:cNvPr id="24" name="组合 23"/>
          <p:cNvGrpSpPr/>
          <p:nvPr/>
        </p:nvGrpSpPr>
        <p:grpSpPr bwMode="auto">
          <a:xfrm>
            <a:off x="5906863" y="3008438"/>
            <a:ext cx="2025558" cy="1267719"/>
            <a:chOff x="5972290" y="4663101"/>
            <a:chExt cx="2700170" cy="1689431"/>
          </a:xfrm>
        </p:grpSpPr>
        <p:sp>
          <p:nvSpPr>
            <p:cNvPr id="25" name="TextBox 89"/>
            <p:cNvSpPr txBox="1">
              <a:spLocks noChangeArrowheads="1"/>
            </p:cNvSpPr>
            <p:nvPr/>
          </p:nvSpPr>
          <p:spPr bwMode="auto">
            <a:xfrm>
              <a:off x="5972290" y="5067364"/>
              <a:ext cx="2700170" cy="12851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a:t>
              </a:r>
              <a:endParaRPr lang="zh-CN" altLang="en-US" dirty="0">
                <a:solidFill>
                  <a:prstClr val="black">
                    <a:lumMod val="50000"/>
                    <a:lumOff val="50000"/>
                  </a:prstClr>
                </a:solidFill>
              </a:endParaRPr>
            </a:p>
          </p:txBody>
        </p:sp>
        <p:cxnSp>
          <p:nvCxnSpPr>
            <p:cNvPr id="26" name="直接连接符 25"/>
            <p:cNvCxnSpPr/>
            <p:nvPr/>
          </p:nvCxnSpPr>
          <p:spPr>
            <a:xfrm>
              <a:off x="6105930" y="5115970"/>
              <a:ext cx="2354503"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27" name="组合 1"/>
            <p:cNvGrpSpPr/>
            <p:nvPr/>
          </p:nvGrpSpPr>
          <p:grpSpPr bwMode="auto">
            <a:xfrm>
              <a:off x="6128166" y="4663101"/>
              <a:ext cx="2445802" cy="389738"/>
              <a:chOff x="6128166" y="4663101"/>
              <a:chExt cx="2445802" cy="389738"/>
            </a:xfrm>
          </p:grpSpPr>
          <p:sp>
            <p:nvSpPr>
              <p:cNvPr id="28" name="TextBox 90"/>
              <p:cNvSpPr txBox="1">
                <a:spLocks noChangeArrowheads="1"/>
              </p:cNvSpPr>
              <p:nvPr/>
            </p:nvSpPr>
            <p:spPr bwMode="auto">
              <a:xfrm>
                <a:off x="6174636" y="4663101"/>
                <a:ext cx="2399332" cy="38973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上海锐普广告有限公司</a:t>
                </a:r>
                <a:endParaRPr lang="zh-CN" altLang="en-US" sz="1200" dirty="0">
                  <a:solidFill>
                    <a:prstClr val="black">
                      <a:lumMod val="50000"/>
                      <a:lumOff val="50000"/>
                    </a:prstClr>
                  </a:solidFill>
                </a:endParaRPr>
              </a:p>
            </p:txBody>
          </p:sp>
          <p:sp>
            <p:nvSpPr>
              <p:cNvPr id="29" name="直角三角形 92"/>
              <p:cNvSpPr>
                <a:spLocks noChangeArrowheads="1"/>
              </p:cNvSpPr>
              <p:nvPr/>
            </p:nvSpPr>
            <p:spPr bwMode="auto">
              <a:xfrm rot="5400000">
                <a:off x="6128167" y="4773331"/>
                <a:ext cx="169276" cy="169277"/>
              </a:xfrm>
              <a:prstGeom prst="rtTriangl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015">
                  <a:solidFill>
                    <a:srgbClr val="000000"/>
                  </a:solidFill>
                </a:endParaRPr>
              </a:p>
            </p:txBody>
          </p:sp>
        </p:grpSp>
      </p:grpSp>
      <p:pic>
        <p:nvPicPr>
          <p:cNvPr id="30" name="Picture 2"/>
          <p:cNvPicPr>
            <a:picLocks noChangeAspect="1" noChangeArrowheads="1"/>
          </p:cNvPicPr>
          <p:nvPr/>
        </p:nvPicPr>
        <p:blipFill>
          <a:blip r:embed="rId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23256" y="3216101"/>
            <a:ext cx="238125" cy="92749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0" name="组合 9"/>
          <p:cNvGrpSpPr/>
          <p:nvPr/>
        </p:nvGrpSpPr>
        <p:grpSpPr>
          <a:xfrm>
            <a:off x="8375844" y="2301508"/>
            <a:ext cx="3517749" cy="3739752"/>
            <a:chOff x="5738467" y="-3037181"/>
            <a:chExt cx="6614360" cy="7031788"/>
          </a:xfrm>
        </p:grpSpPr>
        <p:sp>
          <p:nvSpPr>
            <p:cNvPr id="11" name="矩形 10"/>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 name="矩形 11"/>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3" name="组合 12"/>
          <p:cNvGrpSpPr/>
          <p:nvPr/>
        </p:nvGrpSpPr>
        <p:grpSpPr>
          <a:xfrm>
            <a:off x="981842" y="99897"/>
            <a:ext cx="556317" cy="556317"/>
            <a:chOff x="1527090" y="1893200"/>
            <a:chExt cx="556317" cy="556317"/>
          </a:xfrm>
        </p:grpSpPr>
        <p:sp>
          <p:nvSpPr>
            <p:cNvPr id="14" name="矩形 13"/>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5"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16"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7" name="矩形 16"/>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464764" y="-884981"/>
            <a:ext cx="1724764" cy="1724764"/>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1" name="组合 20"/>
          <p:cNvGrpSpPr/>
          <p:nvPr/>
        </p:nvGrpSpPr>
        <p:grpSpPr>
          <a:xfrm>
            <a:off x="426578" y="84915"/>
            <a:ext cx="393114" cy="314325"/>
            <a:chOff x="2192924" y="-291128"/>
            <a:chExt cx="393114" cy="314325"/>
          </a:xfrm>
        </p:grpSpPr>
        <p:sp>
          <p:nvSpPr>
            <p:cNvPr id="22" name="燕尾形 21"/>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3" name="燕尾形 22"/>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6727" t="1568" b="-4860"/>
          <a:stretch>
            <a:fillRect/>
          </a:stretch>
        </p:blipFill>
        <p:spPr>
          <a:xfrm flipH="1">
            <a:off x="432821" y="830988"/>
            <a:ext cx="4472554" cy="4579212"/>
          </a:xfrm>
          <a:custGeom>
            <a:avLst/>
            <a:gdLst>
              <a:gd name="connsiteX0" fmla="*/ 4334140 w 4334140"/>
              <a:gd name="connsiteY0" fmla="*/ 0 h 4437497"/>
              <a:gd name="connsiteX1" fmla="*/ 0 w 4334140"/>
              <a:gd name="connsiteY1" fmla="*/ 0 h 4437497"/>
              <a:gd name="connsiteX2" fmla="*/ 0 w 4334140"/>
              <a:gd name="connsiteY2" fmla="*/ 4437497 h 4437497"/>
              <a:gd name="connsiteX3" fmla="*/ 54907 w 4334140"/>
              <a:gd name="connsiteY3" fmla="*/ 4437497 h 4437497"/>
              <a:gd name="connsiteX4" fmla="*/ 54907 w 4334140"/>
              <a:gd name="connsiteY4" fmla="*/ 4188437 h 4437497"/>
              <a:gd name="connsiteX5" fmla="*/ 4334140 w 4334140"/>
              <a:gd name="connsiteY5" fmla="*/ 4188437 h 443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4140" h="4437497">
                <a:moveTo>
                  <a:pt x="4334140" y="0"/>
                </a:moveTo>
                <a:lnTo>
                  <a:pt x="0" y="0"/>
                </a:lnTo>
                <a:lnTo>
                  <a:pt x="0" y="4437497"/>
                </a:lnTo>
                <a:lnTo>
                  <a:pt x="54907" y="4437497"/>
                </a:lnTo>
                <a:lnTo>
                  <a:pt x="54907" y="4188437"/>
                </a:lnTo>
                <a:lnTo>
                  <a:pt x="4334140" y="4188437"/>
                </a:lnTo>
                <a:close/>
              </a:path>
            </a:pathLst>
          </a:custGeom>
          <a:ln>
            <a:noFill/>
          </a:ln>
        </p:spPr>
      </p:pic>
      <p:cxnSp>
        <p:nvCxnSpPr>
          <p:cNvPr id="3" name="直接连接符 2"/>
          <p:cNvCxnSpPr/>
          <p:nvPr/>
        </p:nvCxnSpPr>
        <p:spPr bwMode="auto">
          <a:xfrm>
            <a:off x="4336814" y="1684572"/>
            <a:ext cx="3837323" cy="0"/>
          </a:xfrm>
          <a:prstGeom prst="line">
            <a:avLst/>
          </a:prstGeom>
          <a:ln w="6350">
            <a:solidFill>
              <a:srgbClr val="5BACB6"/>
            </a:solidFill>
          </a:ln>
        </p:spPr>
        <p:style>
          <a:lnRef idx="1">
            <a:schemeClr val="accent1"/>
          </a:lnRef>
          <a:fillRef idx="0">
            <a:schemeClr val="accent1"/>
          </a:fillRef>
          <a:effectRef idx="0">
            <a:schemeClr val="accent1"/>
          </a:effectRef>
          <a:fontRef idx="minor">
            <a:schemeClr val="tx1"/>
          </a:fontRef>
        </p:style>
      </p:cxnSp>
      <p:sp>
        <p:nvSpPr>
          <p:cNvPr id="4" name="Rectangle 44"/>
          <p:cNvSpPr>
            <a:spLocks noChangeArrowheads="1"/>
          </p:cNvSpPr>
          <p:nvPr/>
        </p:nvSpPr>
        <p:spPr bwMode="auto">
          <a:xfrm>
            <a:off x="4233753" y="1662751"/>
            <a:ext cx="4045663"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355867" y="1370009"/>
            <a:ext cx="2113420" cy="292452"/>
            <a:chOff x="6180222" y="1556336"/>
            <a:chExt cx="2817893" cy="389937"/>
          </a:xfrm>
        </p:grpSpPr>
        <p:sp>
          <p:nvSpPr>
            <p:cNvPr id="6" name="矩形 5"/>
            <p:cNvSpPr/>
            <p:nvPr/>
          </p:nvSpPr>
          <p:spPr>
            <a:xfrm>
              <a:off x="6326353" y="1556336"/>
              <a:ext cx="2671762" cy="389937"/>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公司团队</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 name="直角三角形 6"/>
            <p:cNvSpPr/>
            <p:nvPr/>
          </p:nvSpPr>
          <p:spPr bwMode="auto">
            <a:xfrm rot="5400000">
              <a:off x="6181015" y="1658890"/>
              <a:ext cx="168275" cy="169861"/>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7F7F7F"/>
              </a:solidFill>
            </a:ln>
          </p:spPr>
        </p:pic>
        <p:sp>
          <p:nvSpPr>
            <p:cNvPr id="108" name="矩形 107"/>
            <p:cNvSpPr/>
            <p:nvPr/>
          </p:nvSpPr>
          <p:spPr>
            <a:xfrm rot="2700000">
              <a:off x="3048619" y="3794488"/>
              <a:ext cx="556317" cy="55631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sp>
          <p:nvSpPr>
            <p:cNvPr id="114" name="矩形 113"/>
            <p:cNvSpPr/>
            <p:nvPr/>
          </p:nvSpPr>
          <p:spPr>
            <a:xfrm rot="2700000">
              <a:off x="2264199" y="2990039"/>
              <a:ext cx="556317" cy="556317"/>
            </a:xfrm>
            <a:prstGeom prst="rect">
              <a:avLst/>
            </a:prstGeom>
            <a:solidFill>
              <a:srgbClr val="5BACB6"/>
            </a:solid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3" name="组合 172"/>
          <p:cNvGrpSpPr/>
          <p:nvPr/>
        </p:nvGrpSpPr>
        <p:grpSpPr>
          <a:xfrm>
            <a:off x="819692" y="1482942"/>
            <a:ext cx="2221759" cy="3287538"/>
            <a:chOff x="1568260" y="997398"/>
            <a:chExt cx="2221759" cy="3287538"/>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1568260" y="997398"/>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sp>
          <p:nvSpPr>
            <p:cNvPr id="91" name="矩形 90"/>
            <p:cNvSpPr/>
            <p:nvPr/>
          </p:nvSpPr>
          <p:spPr>
            <a:xfrm rot="2700000">
              <a:off x="2275658" y="1407656"/>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2374976" y="1459063"/>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2" name="组合 171"/>
            <p:cNvGrpSpPr/>
            <p:nvPr/>
          </p:nvGrpSpPr>
          <p:grpSpPr>
            <a:xfrm rot="2700000">
              <a:off x="1877239" y="2372156"/>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l="28349" t="2220" r="6837" b="6489"/>
          <a:stretch>
            <a:fillRect/>
          </a:stretch>
        </p:blipFill>
        <p:spPr>
          <a:xfrm>
            <a:off x="-474288" y="-886306"/>
            <a:ext cx="1733820" cy="173382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rgbClr val="5BACB6"/>
            </a:solidFill>
          </a:ln>
        </p:spPr>
      </p:pic>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41" name="Group 33"/>
          <p:cNvGrpSpPr>
            <a:grpSpLocks noChangeAspect="1"/>
          </p:cNvGrpSpPr>
          <p:nvPr/>
        </p:nvGrpSpPr>
        <p:grpSpPr bwMode="auto">
          <a:xfrm>
            <a:off x="1475861" y="2675612"/>
            <a:ext cx="5758841" cy="1979939"/>
            <a:chOff x="-70" y="2927"/>
            <a:chExt cx="3723" cy="1280"/>
          </a:xfrm>
          <a:effectLst/>
        </p:grpSpPr>
        <p:sp>
          <p:nvSpPr>
            <p:cNvPr id="42" name="Freeform 34"/>
            <p:cNvSpPr/>
            <p:nvPr/>
          </p:nvSpPr>
          <p:spPr bwMode="auto">
            <a:xfrm>
              <a:off x="-70" y="2969"/>
              <a:ext cx="3722" cy="1238"/>
            </a:xfrm>
            <a:custGeom>
              <a:avLst/>
              <a:gdLst>
                <a:gd name="T0" fmla="*/ 1094 w 1576"/>
                <a:gd name="T1" fmla="*/ 101 h 524"/>
                <a:gd name="T2" fmla="*/ 1093 w 1576"/>
                <a:gd name="T3" fmla="*/ 192 h 524"/>
                <a:gd name="T4" fmla="*/ 19 w 1576"/>
                <a:gd name="T5" fmla="*/ 436 h 524"/>
                <a:gd name="T6" fmla="*/ 0 w 1576"/>
                <a:gd name="T7" fmla="*/ 524 h 524"/>
                <a:gd name="T8" fmla="*/ 1449 w 1576"/>
                <a:gd name="T9" fmla="*/ 352 h 524"/>
                <a:gd name="T10" fmla="*/ 1576 w 1576"/>
                <a:gd name="T11" fmla="*/ 343 h 524"/>
                <a:gd name="T12" fmla="*/ 1576 w 1576"/>
                <a:gd name="T13" fmla="*/ 105 h 524"/>
                <a:gd name="T14" fmla="*/ 1406 w 1576"/>
                <a:gd name="T15" fmla="*/ 0 h 524"/>
                <a:gd name="T16" fmla="*/ 1094 w 1576"/>
                <a:gd name="T17" fmla="*/ 101 h 524"/>
                <a:gd name="T18" fmla="*/ 1093 w 1576"/>
                <a:gd name="T19" fmla="*/ 185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6" h="524">
                  <a:moveTo>
                    <a:pt x="1094" y="101"/>
                  </a:moveTo>
                  <a:cubicBezTo>
                    <a:pt x="1093" y="192"/>
                    <a:pt x="1093" y="192"/>
                    <a:pt x="1093" y="192"/>
                  </a:cubicBezTo>
                  <a:cubicBezTo>
                    <a:pt x="893" y="293"/>
                    <a:pt x="538" y="380"/>
                    <a:pt x="19" y="436"/>
                  </a:cubicBezTo>
                  <a:cubicBezTo>
                    <a:pt x="0" y="524"/>
                    <a:pt x="0" y="524"/>
                    <a:pt x="0" y="524"/>
                  </a:cubicBezTo>
                  <a:cubicBezTo>
                    <a:pt x="0" y="524"/>
                    <a:pt x="1157" y="481"/>
                    <a:pt x="1449" y="352"/>
                  </a:cubicBezTo>
                  <a:cubicBezTo>
                    <a:pt x="1576" y="343"/>
                    <a:pt x="1576" y="343"/>
                    <a:pt x="1576" y="343"/>
                  </a:cubicBezTo>
                  <a:cubicBezTo>
                    <a:pt x="1576" y="105"/>
                    <a:pt x="1576" y="105"/>
                    <a:pt x="1576" y="105"/>
                  </a:cubicBezTo>
                  <a:cubicBezTo>
                    <a:pt x="1406" y="0"/>
                    <a:pt x="1406" y="0"/>
                    <a:pt x="1406" y="0"/>
                  </a:cubicBezTo>
                  <a:cubicBezTo>
                    <a:pt x="1094" y="101"/>
                    <a:pt x="1094" y="101"/>
                    <a:pt x="1094" y="101"/>
                  </a:cubicBezTo>
                  <a:cubicBezTo>
                    <a:pt x="1093" y="185"/>
                    <a:pt x="1093" y="185"/>
                    <a:pt x="1093" y="185"/>
                  </a:cubicBezTo>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3" name="Freeform 35"/>
            <p:cNvSpPr/>
            <p:nvPr/>
          </p:nvSpPr>
          <p:spPr bwMode="auto">
            <a:xfrm>
              <a:off x="2514" y="3203"/>
              <a:ext cx="288" cy="220"/>
            </a:xfrm>
            <a:custGeom>
              <a:avLst/>
              <a:gdLst>
                <a:gd name="T0" fmla="*/ 0 w 122"/>
                <a:gd name="T1" fmla="*/ 3 h 93"/>
                <a:gd name="T2" fmla="*/ 122 w 122"/>
                <a:gd name="T3" fmla="*/ 0 h 93"/>
                <a:gd name="T4" fmla="*/ 0 w 122"/>
                <a:gd name="T5" fmla="*/ 93 h 93"/>
                <a:gd name="T6" fmla="*/ 0 w 122"/>
                <a:gd name="T7" fmla="*/ 3 h 93"/>
              </a:gdLst>
              <a:ahLst/>
              <a:cxnLst>
                <a:cxn ang="0">
                  <a:pos x="T0" y="T1"/>
                </a:cxn>
                <a:cxn ang="0">
                  <a:pos x="T2" y="T3"/>
                </a:cxn>
                <a:cxn ang="0">
                  <a:pos x="T4" y="T5"/>
                </a:cxn>
                <a:cxn ang="0">
                  <a:pos x="T6" y="T7"/>
                </a:cxn>
              </a:cxnLst>
              <a:rect l="0" t="0" r="r" b="b"/>
              <a:pathLst>
                <a:path w="122" h="93">
                  <a:moveTo>
                    <a:pt x="0" y="3"/>
                  </a:moveTo>
                  <a:cubicBezTo>
                    <a:pt x="122" y="0"/>
                    <a:pt x="122" y="0"/>
                    <a:pt x="122" y="0"/>
                  </a:cubicBezTo>
                  <a:cubicBezTo>
                    <a:pt x="122" y="0"/>
                    <a:pt x="102" y="41"/>
                    <a:pt x="0" y="93"/>
                  </a:cubicBezTo>
                  <a:lnTo>
                    <a:pt x="0" y="3"/>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4" name="Freeform 36"/>
            <p:cNvSpPr/>
            <p:nvPr/>
          </p:nvSpPr>
          <p:spPr bwMode="auto">
            <a:xfrm>
              <a:off x="3357" y="3215"/>
              <a:ext cx="296" cy="586"/>
            </a:xfrm>
            <a:custGeom>
              <a:avLst/>
              <a:gdLst>
                <a:gd name="T0" fmla="*/ 19 w 300"/>
                <a:gd name="T1" fmla="*/ 0 h 585"/>
                <a:gd name="T2" fmla="*/ 300 w 300"/>
                <a:gd name="T3" fmla="*/ 2 h 585"/>
                <a:gd name="T4" fmla="*/ 300 w 300"/>
                <a:gd name="T5" fmla="*/ 564 h 585"/>
                <a:gd name="T6" fmla="*/ 0 w 300"/>
                <a:gd name="T7" fmla="*/ 585 h 585"/>
                <a:gd name="T8" fmla="*/ 19 w 300"/>
                <a:gd name="T9" fmla="*/ 0 h 585"/>
                <a:gd name="connsiteX0" fmla="*/ 633 w 10044"/>
                <a:gd name="connsiteY0" fmla="*/ 0 h 10000"/>
                <a:gd name="connsiteX1" fmla="*/ 10000 w 10044"/>
                <a:gd name="connsiteY1" fmla="*/ 34 h 10000"/>
                <a:gd name="connsiteX2" fmla="*/ 10044 w 10044"/>
                <a:gd name="connsiteY2" fmla="*/ 9686 h 10000"/>
                <a:gd name="connsiteX3" fmla="*/ 0 w 10044"/>
                <a:gd name="connsiteY3" fmla="*/ 10000 h 10000"/>
                <a:gd name="connsiteX4" fmla="*/ 633 w 10044"/>
                <a:gd name="connsiteY4" fmla="*/ 0 h 10000"/>
                <a:gd name="connsiteX0-1" fmla="*/ 500 w 9911"/>
                <a:gd name="connsiteY0-2" fmla="*/ 0 h 9977"/>
                <a:gd name="connsiteX1-3" fmla="*/ 9867 w 9911"/>
                <a:gd name="connsiteY1-4" fmla="*/ 34 h 9977"/>
                <a:gd name="connsiteX2-5" fmla="*/ 9911 w 9911"/>
                <a:gd name="connsiteY2-6" fmla="*/ 9686 h 9977"/>
                <a:gd name="connsiteX3-7" fmla="*/ 0 w 9911"/>
                <a:gd name="connsiteY3-8" fmla="*/ 9977 h 9977"/>
                <a:gd name="connsiteX4-9" fmla="*/ 500 w 9911"/>
                <a:gd name="connsiteY4-10" fmla="*/ 0 h 9977"/>
                <a:gd name="connsiteX0-11" fmla="*/ 459 w 9955"/>
                <a:gd name="connsiteY0-12" fmla="*/ 0 h 10023"/>
                <a:gd name="connsiteX1-13" fmla="*/ 9911 w 9955"/>
                <a:gd name="connsiteY1-14" fmla="*/ 34 h 10023"/>
                <a:gd name="connsiteX2-15" fmla="*/ 9955 w 9955"/>
                <a:gd name="connsiteY2-16" fmla="*/ 9708 h 10023"/>
                <a:gd name="connsiteX3-17" fmla="*/ 0 w 9955"/>
                <a:gd name="connsiteY3-18" fmla="*/ 10023 h 10023"/>
                <a:gd name="connsiteX4-19" fmla="*/ 459 w 9955"/>
                <a:gd name="connsiteY4-20" fmla="*/ 0 h 10023"/>
                <a:gd name="connsiteX0-21" fmla="*/ 461 w 10000"/>
                <a:gd name="connsiteY0-22" fmla="*/ 0 h 10023"/>
                <a:gd name="connsiteX1-23" fmla="*/ 9956 w 10000"/>
                <a:gd name="connsiteY1-24" fmla="*/ 34 h 10023"/>
                <a:gd name="connsiteX2-25" fmla="*/ 10000 w 10000"/>
                <a:gd name="connsiteY2-26" fmla="*/ 9686 h 10023"/>
                <a:gd name="connsiteX3-27" fmla="*/ 0 w 10000"/>
                <a:gd name="connsiteY3-28" fmla="*/ 10023 h 10023"/>
                <a:gd name="connsiteX4-29" fmla="*/ 461 w 10000"/>
                <a:gd name="connsiteY4-30" fmla="*/ 0 h 1002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23">
                  <a:moveTo>
                    <a:pt x="461" y="0"/>
                  </a:moveTo>
                  <a:lnTo>
                    <a:pt x="9956" y="34"/>
                  </a:lnTo>
                  <a:cubicBezTo>
                    <a:pt x="9971" y="3251"/>
                    <a:pt x="9985" y="6469"/>
                    <a:pt x="10000" y="9686"/>
                  </a:cubicBezTo>
                  <a:lnTo>
                    <a:pt x="0" y="10023"/>
                  </a:lnTo>
                  <a:cubicBezTo>
                    <a:pt x="169" y="6697"/>
                    <a:pt x="292" y="3326"/>
                    <a:pt x="461" y="0"/>
                  </a:cubicBez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5" name="Freeform 37"/>
            <p:cNvSpPr/>
            <p:nvPr/>
          </p:nvSpPr>
          <p:spPr bwMode="auto">
            <a:xfrm>
              <a:off x="-70" y="2969"/>
              <a:ext cx="3722" cy="1238"/>
            </a:xfrm>
            <a:custGeom>
              <a:avLst/>
              <a:gdLst>
                <a:gd name="T0" fmla="*/ 19 w 1576"/>
                <a:gd name="T1" fmla="*/ 436 h 524"/>
                <a:gd name="T2" fmla="*/ 1216 w 1576"/>
                <a:gd name="T3" fmla="*/ 99 h 524"/>
                <a:gd name="T4" fmla="*/ 1094 w 1576"/>
                <a:gd name="T5" fmla="*/ 101 h 524"/>
                <a:gd name="T6" fmla="*/ 1406 w 1576"/>
                <a:gd name="T7" fmla="*/ 0 h 524"/>
                <a:gd name="T8" fmla="*/ 1576 w 1576"/>
                <a:gd name="T9" fmla="*/ 105 h 524"/>
                <a:gd name="T10" fmla="*/ 1457 w 1576"/>
                <a:gd name="T11" fmla="*/ 104 h 524"/>
                <a:gd name="T12" fmla="*/ 0 w 1576"/>
                <a:gd name="T13" fmla="*/ 524 h 524"/>
                <a:gd name="T14" fmla="*/ 19 w 1576"/>
                <a:gd name="T15" fmla="*/ 436 h 5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524">
                  <a:moveTo>
                    <a:pt x="19" y="436"/>
                  </a:moveTo>
                  <a:cubicBezTo>
                    <a:pt x="19" y="436"/>
                    <a:pt x="1005" y="342"/>
                    <a:pt x="1216" y="99"/>
                  </a:cubicBezTo>
                  <a:cubicBezTo>
                    <a:pt x="1216" y="99"/>
                    <a:pt x="1104" y="103"/>
                    <a:pt x="1094" y="101"/>
                  </a:cubicBezTo>
                  <a:cubicBezTo>
                    <a:pt x="1406" y="0"/>
                    <a:pt x="1406" y="0"/>
                    <a:pt x="1406" y="0"/>
                  </a:cubicBezTo>
                  <a:cubicBezTo>
                    <a:pt x="1576" y="105"/>
                    <a:pt x="1576" y="105"/>
                    <a:pt x="1576" y="105"/>
                  </a:cubicBezTo>
                  <a:cubicBezTo>
                    <a:pt x="1457" y="104"/>
                    <a:pt x="1457" y="104"/>
                    <a:pt x="1457" y="104"/>
                  </a:cubicBezTo>
                  <a:cubicBezTo>
                    <a:pt x="1322" y="284"/>
                    <a:pt x="656" y="482"/>
                    <a:pt x="0" y="524"/>
                  </a:cubicBezTo>
                  <a:lnTo>
                    <a:pt x="19" y="436"/>
                  </a:lnTo>
                  <a:close/>
                </a:path>
              </a:pathLst>
            </a:cu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6" name="Line 39"/>
            <p:cNvSpPr>
              <a:spLocks noChangeShapeType="1"/>
            </p:cNvSpPr>
            <p:nvPr/>
          </p:nvSpPr>
          <p:spPr bwMode="auto">
            <a:xfrm>
              <a:off x="3329" y="2927"/>
              <a:ext cx="0" cy="0"/>
            </a:xfrm>
            <a:prstGeom prst="line">
              <a:avLst/>
            </a:prstGeom>
            <a:noFill/>
            <a:ln w="10" cap="flat">
              <a:solidFill>
                <a:srgbClr val="FFFFFF"/>
              </a:solidFill>
              <a:prstDash val="solid"/>
              <a:miter lim="800000"/>
            </a:ln>
            <a:extLst>
              <a:ext uri="{909E8E84-426E-40DD-AFC4-6F175D3DCCD1}">
                <a14:hiddenFill xmlns:a14="http://schemas.microsoft.com/office/drawing/2010/main">
                  <a:noFill/>
                </a14:hiddenFill>
              </a:ext>
            </a:extLst>
          </p:spPr>
          <p:txBody>
            <a:bodyPr/>
            <a:lstStyle/>
            <a:p>
              <a:pPr defTabSz="685800">
                <a:defRPr/>
              </a:pPr>
              <a:endParaRPr lang="zh-CN" altLang="en-US" sz="1015">
                <a:solidFill>
                  <a:prstClr val="black"/>
                </a:solidFill>
              </a:endParaRPr>
            </a:p>
          </p:txBody>
        </p:sp>
      </p:grpSp>
      <p:grpSp>
        <p:nvGrpSpPr>
          <p:cNvPr id="47" name="组合 46"/>
          <p:cNvGrpSpPr/>
          <p:nvPr/>
        </p:nvGrpSpPr>
        <p:grpSpPr bwMode="auto">
          <a:xfrm>
            <a:off x="2002289" y="3792478"/>
            <a:ext cx="1363266" cy="631325"/>
            <a:chOff x="2534689" y="3843981"/>
            <a:chExt cx="1818143" cy="843260"/>
          </a:xfrm>
        </p:grpSpPr>
        <p:grpSp>
          <p:nvGrpSpPr>
            <p:cNvPr id="48" name="Group 54"/>
            <p:cNvGrpSpPr>
              <a:grpSpLocks noChangeAspect="1"/>
            </p:cNvGrpSpPr>
            <p:nvPr/>
          </p:nvGrpSpPr>
          <p:grpSpPr bwMode="auto">
            <a:xfrm>
              <a:off x="2534689" y="3843981"/>
              <a:ext cx="684500" cy="843260"/>
              <a:chOff x="1891" y="944"/>
              <a:chExt cx="1979" cy="2438"/>
            </a:xfrm>
          </p:grpSpPr>
          <p:sp>
            <p:nvSpPr>
              <p:cNvPr id="50" name="Freeform 55"/>
              <p:cNvSpPr/>
              <p:nvPr/>
            </p:nvSpPr>
            <p:spPr bwMode="auto">
              <a:xfrm>
                <a:off x="1891" y="944"/>
                <a:ext cx="1979" cy="2438"/>
              </a:xfrm>
              <a:custGeom>
                <a:avLst/>
                <a:gdLst>
                  <a:gd name="T0" fmla="*/ 726 w 838"/>
                  <a:gd name="T1" fmla="*/ 759 h 1032"/>
                  <a:gd name="T2" fmla="*/ 731 w 838"/>
                  <a:gd name="T3" fmla="*/ 859 h 1032"/>
                  <a:gd name="T4" fmla="*/ 684 w 838"/>
                  <a:gd name="T5" fmla="*/ 864 h 1032"/>
                  <a:gd name="T6" fmla="*/ 719 w 838"/>
                  <a:gd name="T7" fmla="*/ 889 h 1032"/>
                  <a:gd name="T8" fmla="*/ 725 w 838"/>
                  <a:gd name="T9" fmla="*/ 907 h 1032"/>
                  <a:gd name="T10" fmla="*/ 665 w 838"/>
                  <a:gd name="T11" fmla="*/ 937 h 1032"/>
                  <a:gd name="T12" fmla="*/ 723 w 838"/>
                  <a:gd name="T13" fmla="*/ 958 h 1032"/>
                  <a:gd name="T14" fmla="*/ 786 w 838"/>
                  <a:gd name="T15" fmla="*/ 938 h 1032"/>
                  <a:gd name="T16" fmla="*/ 819 w 838"/>
                  <a:gd name="T17" fmla="*/ 913 h 1032"/>
                  <a:gd name="T18" fmla="*/ 827 w 838"/>
                  <a:gd name="T19" fmla="*/ 891 h 1032"/>
                  <a:gd name="T20" fmla="*/ 833 w 838"/>
                  <a:gd name="T21" fmla="*/ 869 h 1032"/>
                  <a:gd name="T22" fmla="*/ 829 w 838"/>
                  <a:gd name="T23" fmla="*/ 768 h 1032"/>
                  <a:gd name="T24" fmla="*/ 823 w 838"/>
                  <a:gd name="T25" fmla="*/ 510 h 1032"/>
                  <a:gd name="T26" fmla="*/ 824 w 838"/>
                  <a:gd name="T27" fmla="*/ 377 h 1032"/>
                  <a:gd name="T28" fmla="*/ 815 w 838"/>
                  <a:gd name="T29" fmla="*/ 200 h 1032"/>
                  <a:gd name="T30" fmla="*/ 777 w 838"/>
                  <a:gd name="T31" fmla="*/ 129 h 1032"/>
                  <a:gd name="T32" fmla="*/ 762 w 838"/>
                  <a:gd name="T33" fmla="*/ 93 h 1032"/>
                  <a:gd name="T34" fmla="*/ 756 w 838"/>
                  <a:gd name="T35" fmla="*/ 21 h 1032"/>
                  <a:gd name="T36" fmla="*/ 718 w 838"/>
                  <a:gd name="T37" fmla="*/ 0 h 1032"/>
                  <a:gd name="T38" fmla="*/ 655 w 838"/>
                  <a:gd name="T39" fmla="*/ 23 h 1032"/>
                  <a:gd name="T40" fmla="*/ 660 w 838"/>
                  <a:gd name="T41" fmla="*/ 47 h 1032"/>
                  <a:gd name="T42" fmla="*/ 651 w 838"/>
                  <a:gd name="T43" fmla="*/ 94 h 1032"/>
                  <a:gd name="T44" fmla="*/ 664 w 838"/>
                  <a:gd name="T45" fmla="*/ 106 h 1032"/>
                  <a:gd name="T46" fmla="*/ 673 w 838"/>
                  <a:gd name="T47" fmla="*/ 132 h 1032"/>
                  <a:gd name="T48" fmla="*/ 694 w 838"/>
                  <a:gd name="T49" fmla="*/ 151 h 1032"/>
                  <a:gd name="T50" fmla="*/ 672 w 838"/>
                  <a:gd name="T51" fmla="*/ 210 h 1032"/>
                  <a:gd name="T52" fmla="*/ 635 w 838"/>
                  <a:gd name="T53" fmla="*/ 267 h 1032"/>
                  <a:gd name="T54" fmla="*/ 565 w 838"/>
                  <a:gd name="T55" fmla="*/ 297 h 1032"/>
                  <a:gd name="T56" fmla="*/ 515 w 838"/>
                  <a:gd name="T57" fmla="*/ 310 h 1032"/>
                  <a:gd name="T58" fmla="*/ 454 w 838"/>
                  <a:gd name="T59" fmla="*/ 330 h 1032"/>
                  <a:gd name="T60" fmla="*/ 357 w 838"/>
                  <a:gd name="T61" fmla="*/ 321 h 1032"/>
                  <a:gd name="T62" fmla="*/ 325 w 838"/>
                  <a:gd name="T63" fmla="*/ 263 h 1032"/>
                  <a:gd name="T64" fmla="*/ 276 w 838"/>
                  <a:gd name="T65" fmla="*/ 202 h 1032"/>
                  <a:gd name="T66" fmla="*/ 263 w 838"/>
                  <a:gd name="T67" fmla="*/ 143 h 1032"/>
                  <a:gd name="T68" fmla="*/ 296 w 838"/>
                  <a:gd name="T69" fmla="*/ 125 h 1032"/>
                  <a:gd name="T70" fmla="*/ 296 w 838"/>
                  <a:gd name="T71" fmla="*/ 99 h 1032"/>
                  <a:gd name="T72" fmla="*/ 298 w 838"/>
                  <a:gd name="T73" fmla="*/ 78 h 1032"/>
                  <a:gd name="T74" fmla="*/ 294 w 838"/>
                  <a:gd name="T75" fmla="*/ 47 h 1032"/>
                  <a:gd name="T76" fmla="*/ 252 w 838"/>
                  <a:gd name="T77" fmla="*/ 12 h 1032"/>
                  <a:gd name="T78" fmla="*/ 197 w 838"/>
                  <a:gd name="T79" fmla="*/ 25 h 1032"/>
                  <a:gd name="T80" fmla="*/ 192 w 838"/>
                  <a:gd name="T81" fmla="*/ 129 h 1032"/>
                  <a:gd name="T82" fmla="*/ 111 w 838"/>
                  <a:gd name="T83" fmla="*/ 175 h 1032"/>
                  <a:gd name="T84" fmla="*/ 82 w 838"/>
                  <a:gd name="T85" fmla="*/ 391 h 1032"/>
                  <a:gd name="T86" fmla="*/ 109 w 838"/>
                  <a:gd name="T87" fmla="*/ 551 h 1032"/>
                  <a:gd name="T88" fmla="*/ 78 w 838"/>
                  <a:gd name="T89" fmla="*/ 598 h 1032"/>
                  <a:gd name="T90" fmla="*/ 4 w 838"/>
                  <a:gd name="T91" fmla="*/ 685 h 1032"/>
                  <a:gd name="T92" fmla="*/ 134 w 838"/>
                  <a:gd name="T93" fmla="*/ 801 h 1032"/>
                  <a:gd name="T94" fmla="*/ 139 w 838"/>
                  <a:gd name="T95" fmla="*/ 986 h 1032"/>
                  <a:gd name="T96" fmla="*/ 172 w 838"/>
                  <a:gd name="T97" fmla="*/ 1011 h 1032"/>
                  <a:gd name="T98" fmla="*/ 286 w 838"/>
                  <a:gd name="T99" fmla="*/ 1018 h 1032"/>
                  <a:gd name="T100" fmla="*/ 257 w 838"/>
                  <a:gd name="T101" fmla="*/ 986 h 1032"/>
                  <a:gd name="T102" fmla="*/ 269 w 838"/>
                  <a:gd name="T103" fmla="*/ 961 h 1032"/>
                  <a:gd name="T104" fmla="*/ 311 w 838"/>
                  <a:gd name="T105" fmla="*/ 971 h 1032"/>
                  <a:gd name="T106" fmla="*/ 390 w 838"/>
                  <a:gd name="T107" fmla="*/ 945 h 1032"/>
                  <a:gd name="T108" fmla="*/ 313 w 838"/>
                  <a:gd name="T109" fmla="*/ 927 h 1032"/>
                  <a:gd name="T110" fmla="*/ 296 w 838"/>
                  <a:gd name="T111" fmla="*/ 889 h 1032"/>
                  <a:gd name="T112" fmla="*/ 315 w 838"/>
                  <a:gd name="T113" fmla="*/ 565 h 1032"/>
                  <a:gd name="T114" fmla="*/ 317 w 838"/>
                  <a:gd name="T115" fmla="*/ 372 h 1032"/>
                  <a:gd name="T116" fmla="*/ 466 w 838"/>
                  <a:gd name="T117" fmla="*/ 390 h 1032"/>
                  <a:gd name="T118" fmla="*/ 505 w 838"/>
                  <a:gd name="T119" fmla="*/ 377 h 1032"/>
                  <a:gd name="T120" fmla="*/ 542 w 838"/>
                  <a:gd name="T121" fmla="*/ 351 h 1032"/>
                  <a:gd name="T122" fmla="*/ 670 w 838"/>
                  <a:gd name="T123" fmla="*/ 499 h 1032"/>
                  <a:gd name="T124" fmla="*/ 701 w 838"/>
                  <a:gd name="T125" fmla="*/ 61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8" h="1032">
                    <a:moveTo>
                      <a:pt x="718" y="683"/>
                    </a:moveTo>
                    <a:cubicBezTo>
                      <a:pt x="718" y="683"/>
                      <a:pt x="719" y="697"/>
                      <a:pt x="719" y="702"/>
                    </a:cubicBezTo>
                    <a:cubicBezTo>
                      <a:pt x="720" y="706"/>
                      <a:pt x="726" y="751"/>
                      <a:pt x="726" y="759"/>
                    </a:cubicBezTo>
                    <a:cubicBezTo>
                      <a:pt x="726" y="768"/>
                      <a:pt x="738" y="833"/>
                      <a:pt x="738" y="838"/>
                    </a:cubicBezTo>
                    <a:cubicBezTo>
                      <a:pt x="738" y="844"/>
                      <a:pt x="738" y="853"/>
                      <a:pt x="737" y="855"/>
                    </a:cubicBezTo>
                    <a:cubicBezTo>
                      <a:pt x="735" y="857"/>
                      <a:pt x="733" y="858"/>
                      <a:pt x="731" y="859"/>
                    </a:cubicBezTo>
                    <a:cubicBezTo>
                      <a:pt x="729" y="860"/>
                      <a:pt x="720" y="860"/>
                      <a:pt x="718" y="860"/>
                    </a:cubicBezTo>
                    <a:cubicBezTo>
                      <a:pt x="716" y="860"/>
                      <a:pt x="706" y="860"/>
                      <a:pt x="702" y="860"/>
                    </a:cubicBezTo>
                    <a:cubicBezTo>
                      <a:pt x="699" y="860"/>
                      <a:pt x="686" y="863"/>
                      <a:pt x="684" y="864"/>
                    </a:cubicBezTo>
                    <a:cubicBezTo>
                      <a:pt x="681" y="866"/>
                      <a:pt x="682" y="869"/>
                      <a:pt x="682" y="871"/>
                    </a:cubicBezTo>
                    <a:cubicBezTo>
                      <a:pt x="684" y="875"/>
                      <a:pt x="687" y="877"/>
                      <a:pt x="692" y="880"/>
                    </a:cubicBezTo>
                    <a:cubicBezTo>
                      <a:pt x="697" y="884"/>
                      <a:pt x="707" y="889"/>
                      <a:pt x="719" y="889"/>
                    </a:cubicBezTo>
                    <a:cubicBezTo>
                      <a:pt x="730" y="889"/>
                      <a:pt x="735" y="889"/>
                      <a:pt x="738" y="890"/>
                    </a:cubicBezTo>
                    <a:cubicBezTo>
                      <a:pt x="741" y="891"/>
                      <a:pt x="735" y="898"/>
                      <a:pt x="735" y="898"/>
                    </a:cubicBezTo>
                    <a:cubicBezTo>
                      <a:pt x="735" y="898"/>
                      <a:pt x="728" y="904"/>
                      <a:pt x="725" y="907"/>
                    </a:cubicBezTo>
                    <a:cubicBezTo>
                      <a:pt x="722" y="910"/>
                      <a:pt x="711" y="918"/>
                      <a:pt x="706" y="919"/>
                    </a:cubicBezTo>
                    <a:cubicBezTo>
                      <a:pt x="701" y="921"/>
                      <a:pt x="684" y="923"/>
                      <a:pt x="677" y="926"/>
                    </a:cubicBezTo>
                    <a:cubicBezTo>
                      <a:pt x="670" y="928"/>
                      <a:pt x="665" y="934"/>
                      <a:pt x="665" y="937"/>
                    </a:cubicBezTo>
                    <a:cubicBezTo>
                      <a:pt x="664" y="940"/>
                      <a:pt x="664" y="946"/>
                      <a:pt x="666" y="948"/>
                    </a:cubicBezTo>
                    <a:cubicBezTo>
                      <a:pt x="671" y="952"/>
                      <a:pt x="679" y="955"/>
                      <a:pt x="682" y="955"/>
                    </a:cubicBezTo>
                    <a:cubicBezTo>
                      <a:pt x="687" y="956"/>
                      <a:pt x="716" y="958"/>
                      <a:pt x="723" y="958"/>
                    </a:cubicBezTo>
                    <a:cubicBezTo>
                      <a:pt x="730" y="958"/>
                      <a:pt x="760" y="952"/>
                      <a:pt x="766" y="950"/>
                    </a:cubicBezTo>
                    <a:cubicBezTo>
                      <a:pt x="772" y="948"/>
                      <a:pt x="782" y="935"/>
                      <a:pt x="785" y="934"/>
                    </a:cubicBezTo>
                    <a:cubicBezTo>
                      <a:pt x="788" y="933"/>
                      <a:pt x="786" y="938"/>
                      <a:pt x="786" y="938"/>
                    </a:cubicBezTo>
                    <a:cubicBezTo>
                      <a:pt x="786" y="938"/>
                      <a:pt x="789" y="940"/>
                      <a:pt x="791" y="940"/>
                    </a:cubicBezTo>
                    <a:cubicBezTo>
                      <a:pt x="794" y="940"/>
                      <a:pt x="817" y="933"/>
                      <a:pt x="818" y="929"/>
                    </a:cubicBezTo>
                    <a:cubicBezTo>
                      <a:pt x="818" y="926"/>
                      <a:pt x="818" y="918"/>
                      <a:pt x="819" y="913"/>
                    </a:cubicBezTo>
                    <a:cubicBezTo>
                      <a:pt x="819" y="912"/>
                      <a:pt x="819" y="913"/>
                      <a:pt x="820" y="910"/>
                    </a:cubicBezTo>
                    <a:cubicBezTo>
                      <a:pt x="820" y="907"/>
                      <a:pt x="820" y="895"/>
                      <a:pt x="820" y="892"/>
                    </a:cubicBezTo>
                    <a:cubicBezTo>
                      <a:pt x="820" y="891"/>
                      <a:pt x="825" y="891"/>
                      <a:pt x="827" y="891"/>
                    </a:cubicBezTo>
                    <a:cubicBezTo>
                      <a:pt x="829" y="891"/>
                      <a:pt x="831" y="891"/>
                      <a:pt x="835" y="888"/>
                    </a:cubicBezTo>
                    <a:cubicBezTo>
                      <a:pt x="838" y="885"/>
                      <a:pt x="837" y="880"/>
                      <a:pt x="837" y="878"/>
                    </a:cubicBezTo>
                    <a:cubicBezTo>
                      <a:pt x="837" y="876"/>
                      <a:pt x="833" y="869"/>
                      <a:pt x="833" y="869"/>
                    </a:cubicBezTo>
                    <a:cubicBezTo>
                      <a:pt x="833" y="869"/>
                      <a:pt x="833" y="865"/>
                      <a:pt x="835" y="863"/>
                    </a:cubicBezTo>
                    <a:cubicBezTo>
                      <a:pt x="837" y="861"/>
                      <a:pt x="837" y="854"/>
                      <a:pt x="837" y="850"/>
                    </a:cubicBezTo>
                    <a:cubicBezTo>
                      <a:pt x="837" y="845"/>
                      <a:pt x="831" y="775"/>
                      <a:pt x="829" y="768"/>
                    </a:cubicBezTo>
                    <a:cubicBezTo>
                      <a:pt x="827" y="760"/>
                      <a:pt x="820" y="706"/>
                      <a:pt x="818" y="700"/>
                    </a:cubicBezTo>
                    <a:cubicBezTo>
                      <a:pt x="816" y="695"/>
                      <a:pt x="814" y="617"/>
                      <a:pt x="814" y="609"/>
                    </a:cubicBezTo>
                    <a:cubicBezTo>
                      <a:pt x="814" y="600"/>
                      <a:pt x="823" y="518"/>
                      <a:pt x="823" y="510"/>
                    </a:cubicBezTo>
                    <a:cubicBezTo>
                      <a:pt x="823" y="503"/>
                      <a:pt x="828" y="500"/>
                      <a:pt x="831" y="497"/>
                    </a:cubicBezTo>
                    <a:cubicBezTo>
                      <a:pt x="834" y="494"/>
                      <a:pt x="832" y="450"/>
                      <a:pt x="832" y="440"/>
                    </a:cubicBezTo>
                    <a:cubicBezTo>
                      <a:pt x="832" y="430"/>
                      <a:pt x="825" y="382"/>
                      <a:pt x="824" y="377"/>
                    </a:cubicBezTo>
                    <a:cubicBezTo>
                      <a:pt x="823" y="372"/>
                      <a:pt x="820" y="345"/>
                      <a:pt x="819" y="330"/>
                    </a:cubicBezTo>
                    <a:cubicBezTo>
                      <a:pt x="818" y="315"/>
                      <a:pt x="817" y="280"/>
                      <a:pt x="816" y="273"/>
                    </a:cubicBezTo>
                    <a:cubicBezTo>
                      <a:pt x="816" y="267"/>
                      <a:pt x="815" y="203"/>
                      <a:pt x="815" y="200"/>
                    </a:cubicBezTo>
                    <a:cubicBezTo>
                      <a:pt x="815" y="196"/>
                      <a:pt x="808" y="169"/>
                      <a:pt x="804" y="162"/>
                    </a:cubicBezTo>
                    <a:cubicBezTo>
                      <a:pt x="800" y="155"/>
                      <a:pt x="794" y="149"/>
                      <a:pt x="789" y="144"/>
                    </a:cubicBezTo>
                    <a:cubicBezTo>
                      <a:pt x="785" y="138"/>
                      <a:pt x="780" y="132"/>
                      <a:pt x="777" y="129"/>
                    </a:cubicBezTo>
                    <a:cubicBezTo>
                      <a:pt x="774" y="125"/>
                      <a:pt x="763" y="117"/>
                      <a:pt x="760" y="113"/>
                    </a:cubicBezTo>
                    <a:cubicBezTo>
                      <a:pt x="756" y="109"/>
                      <a:pt x="760" y="107"/>
                      <a:pt x="760" y="104"/>
                    </a:cubicBezTo>
                    <a:cubicBezTo>
                      <a:pt x="760" y="100"/>
                      <a:pt x="762" y="97"/>
                      <a:pt x="762" y="93"/>
                    </a:cubicBezTo>
                    <a:cubicBezTo>
                      <a:pt x="763" y="88"/>
                      <a:pt x="767" y="81"/>
                      <a:pt x="768" y="74"/>
                    </a:cubicBezTo>
                    <a:cubicBezTo>
                      <a:pt x="769" y="68"/>
                      <a:pt x="765" y="47"/>
                      <a:pt x="764" y="40"/>
                    </a:cubicBezTo>
                    <a:cubicBezTo>
                      <a:pt x="763" y="33"/>
                      <a:pt x="757" y="25"/>
                      <a:pt x="756" y="21"/>
                    </a:cubicBezTo>
                    <a:cubicBezTo>
                      <a:pt x="755" y="17"/>
                      <a:pt x="750" y="14"/>
                      <a:pt x="747" y="10"/>
                    </a:cubicBezTo>
                    <a:cubicBezTo>
                      <a:pt x="743" y="7"/>
                      <a:pt x="736" y="5"/>
                      <a:pt x="734" y="3"/>
                    </a:cubicBezTo>
                    <a:cubicBezTo>
                      <a:pt x="732" y="2"/>
                      <a:pt x="721" y="0"/>
                      <a:pt x="718" y="0"/>
                    </a:cubicBezTo>
                    <a:cubicBezTo>
                      <a:pt x="714" y="0"/>
                      <a:pt x="709" y="0"/>
                      <a:pt x="706" y="0"/>
                    </a:cubicBezTo>
                    <a:cubicBezTo>
                      <a:pt x="701" y="0"/>
                      <a:pt x="682" y="7"/>
                      <a:pt x="675" y="10"/>
                    </a:cubicBezTo>
                    <a:cubicBezTo>
                      <a:pt x="669" y="14"/>
                      <a:pt x="658" y="20"/>
                      <a:pt x="655" y="23"/>
                    </a:cubicBezTo>
                    <a:cubicBezTo>
                      <a:pt x="651" y="26"/>
                      <a:pt x="651" y="30"/>
                      <a:pt x="651" y="34"/>
                    </a:cubicBezTo>
                    <a:cubicBezTo>
                      <a:pt x="651" y="38"/>
                      <a:pt x="657" y="40"/>
                      <a:pt x="659" y="41"/>
                    </a:cubicBezTo>
                    <a:cubicBezTo>
                      <a:pt x="661" y="42"/>
                      <a:pt x="660" y="44"/>
                      <a:pt x="660" y="47"/>
                    </a:cubicBezTo>
                    <a:cubicBezTo>
                      <a:pt x="660" y="49"/>
                      <a:pt x="659" y="58"/>
                      <a:pt x="657" y="62"/>
                    </a:cubicBezTo>
                    <a:cubicBezTo>
                      <a:pt x="656" y="66"/>
                      <a:pt x="655" y="72"/>
                      <a:pt x="653" y="79"/>
                    </a:cubicBezTo>
                    <a:cubicBezTo>
                      <a:pt x="651" y="84"/>
                      <a:pt x="651" y="91"/>
                      <a:pt x="651" y="94"/>
                    </a:cubicBezTo>
                    <a:cubicBezTo>
                      <a:pt x="650" y="97"/>
                      <a:pt x="653" y="98"/>
                      <a:pt x="656" y="98"/>
                    </a:cubicBezTo>
                    <a:cubicBezTo>
                      <a:pt x="660" y="97"/>
                      <a:pt x="660" y="99"/>
                      <a:pt x="660" y="99"/>
                    </a:cubicBezTo>
                    <a:cubicBezTo>
                      <a:pt x="660" y="99"/>
                      <a:pt x="663" y="102"/>
                      <a:pt x="664" y="106"/>
                    </a:cubicBezTo>
                    <a:cubicBezTo>
                      <a:pt x="665" y="110"/>
                      <a:pt x="665" y="111"/>
                      <a:pt x="665" y="115"/>
                    </a:cubicBezTo>
                    <a:cubicBezTo>
                      <a:pt x="666" y="118"/>
                      <a:pt x="667" y="122"/>
                      <a:pt x="668" y="127"/>
                    </a:cubicBezTo>
                    <a:cubicBezTo>
                      <a:pt x="668" y="132"/>
                      <a:pt x="670" y="132"/>
                      <a:pt x="673" y="132"/>
                    </a:cubicBezTo>
                    <a:cubicBezTo>
                      <a:pt x="676" y="133"/>
                      <a:pt x="682" y="133"/>
                      <a:pt x="688" y="134"/>
                    </a:cubicBezTo>
                    <a:cubicBezTo>
                      <a:pt x="694" y="134"/>
                      <a:pt x="694" y="138"/>
                      <a:pt x="695" y="141"/>
                    </a:cubicBezTo>
                    <a:cubicBezTo>
                      <a:pt x="697" y="144"/>
                      <a:pt x="696" y="149"/>
                      <a:pt x="694" y="151"/>
                    </a:cubicBezTo>
                    <a:cubicBezTo>
                      <a:pt x="694" y="151"/>
                      <a:pt x="686" y="166"/>
                      <a:pt x="684" y="168"/>
                    </a:cubicBezTo>
                    <a:cubicBezTo>
                      <a:pt x="682" y="171"/>
                      <a:pt x="682" y="183"/>
                      <a:pt x="681" y="189"/>
                    </a:cubicBezTo>
                    <a:cubicBezTo>
                      <a:pt x="680" y="195"/>
                      <a:pt x="675" y="203"/>
                      <a:pt x="672" y="210"/>
                    </a:cubicBezTo>
                    <a:cubicBezTo>
                      <a:pt x="669" y="217"/>
                      <a:pt x="664" y="240"/>
                      <a:pt x="663" y="247"/>
                    </a:cubicBezTo>
                    <a:cubicBezTo>
                      <a:pt x="661" y="254"/>
                      <a:pt x="653" y="260"/>
                      <a:pt x="651" y="262"/>
                    </a:cubicBezTo>
                    <a:cubicBezTo>
                      <a:pt x="648" y="264"/>
                      <a:pt x="638" y="266"/>
                      <a:pt x="635" y="267"/>
                    </a:cubicBezTo>
                    <a:cubicBezTo>
                      <a:pt x="632" y="268"/>
                      <a:pt x="607" y="282"/>
                      <a:pt x="598" y="285"/>
                    </a:cubicBezTo>
                    <a:cubicBezTo>
                      <a:pt x="589" y="289"/>
                      <a:pt x="590" y="285"/>
                      <a:pt x="585" y="285"/>
                    </a:cubicBezTo>
                    <a:cubicBezTo>
                      <a:pt x="581" y="285"/>
                      <a:pt x="571" y="296"/>
                      <a:pt x="565" y="297"/>
                    </a:cubicBezTo>
                    <a:cubicBezTo>
                      <a:pt x="558" y="299"/>
                      <a:pt x="533" y="304"/>
                      <a:pt x="531" y="304"/>
                    </a:cubicBezTo>
                    <a:cubicBezTo>
                      <a:pt x="529" y="305"/>
                      <a:pt x="525" y="310"/>
                      <a:pt x="525" y="310"/>
                    </a:cubicBezTo>
                    <a:cubicBezTo>
                      <a:pt x="525" y="310"/>
                      <a:pt x="518" y="310"/>
                      <a:pt x="515" y="310"/>
                    </a:cubicBezTo>
                    <a:cubicBezTo>
                      <a:pt x="511" y="310"/>
                      <a:pt x="505" y="310"/>
                      <a:pt x="497" y="310"/>
                    </a:cubicBezTo>
                    <a:cubicBezTo>
                      <a:pt x="488" y="310"/>
                      <a:pt x="473" y="314"/>
                      <a:pt x="470" y="315"/>
                    </a:cubicBezTo>
                    <a:cubicBezTo>
                      <a:pt x="466" y="316"/>
                      <a:pt x="459" y="326"/>
                      <a:pt x="454" y="330"/>
                    </a:cubicBezTo>
                    <a:cubicBezTo>
                      <a:pt x="450" y="333"/>
                      <a:pt x="447" y="332"/>
                      <a:pt x="447" y="332"/>
                    </a:cubicBezTo>
                    <a:cubicBezTo>
                      <a:pt x="447" y="332"/>
                      <a:pt x="377" y="331"/>
                      <a:pt x="373" y="331"/>
                    </a:cubicBezTo>
                    <a:cubicBezTo>
                      <a:pt x="369" y="331"/>
                      <a:pt x="362" y="327"/>
                      <a:pt x="357" y="321"/>
                    </a:cubicBezTo>
                    <a:cubicBezTo>
                      <a:pt x="352" y="314"/>
                      <a:pt x="344" y="300"/>
                      <a:pt x="340" y="294"/>
                    </a:cubicBezTo>
                    <a:cubicBezTo>
                      <a:pt x="335" y="287"/>
                      <a:pt x="335" y="277"/>
                      <a:pt x="333" y="272"/>
                    </a:cubicBezTo>
                    <a:cubicBezTo>
                      <a:pt x="331" y="268"/>
                      <a:pt x="327" y="265"/>
                      <a:pt x="325" y="263"/>
                    </a:cubicBezTo>
                    <a:cubicBezTo>
                      <a:pt x="323" y="260"/>
                      <a:pt x="320" y="238"/>
                      <a:pt x="318" y="234"/>
                    </a:cubicBezTo>
                    <a:cubicBezTo>
                      <a:pt x="317" y="229"/>
                      <a:pt x="313" y="225"/>
                      <a:pt x="308" y="221"/>
                    </a:cubicBezTo>
                    <a:cubicBezTo>
                      <a:pt x="302" y="217"/>
                      <a:pt x="283" y="206"/>
                      <a:pt x="276" y="202"/>
                    </a:cubicBezTo>
                    <a:cubicBezTo>
                      <a:pt x="269" y="197"/>
                      <a:pt x="267" y="185"/>
                      <a:pt x="264" y="182"/>
                    </a:cubicBezTo>
                    <a:cubicBezTo>
                      <a:pt x="262" y="178"/>
                      <a:pt x="263" y="162"/>
                      <a:pt x="262" y="157"/>
                    </a:cubicBezTo>
                    <a:cubicBezTo>
                      <a:pt x="262" y="152"/>
                      <a:pt x="262" y="146"/>
                      <a:pt x="263" y="143"/>
                    </a:cubicBezTo>
                    <a:cubicBezTo>
                      <a:pt x="264" y="139"/>
                      <a:pt x="282" y="143"/>
                      <a:pt x="285" y="143"/>
                    </a:cubicBezTo>
                    <a:cubicBezTo>
                      <a:pt x="288" y="143"/>
                      <a:pt x="291" y="144"/>
                      <a:pt x="294" y="140"/>
                    </a:cubicBezTo>
                    <a:cubicBezTo>
                      <a:pt x="298" y="136"/>
                      <a:pt x="296" y="128"/>
                      <a:pt x="296" y="125"/>
                    </a:cubicBezTo>
                    <a:cubicBezTo>
                      <a:pt x="296" y="122"/>
                      <a:pt x="295" y="118"/>
                      <a:pt x="295" y="118"/>
                    </a:cubicBezTo>
                    <a:cubicBezTo>
                      <a:pt x="295" y="118"/>
                      <a:pt x="295" y="112"/>
                      <a:pt x="294" y="107"/>
                    </a:cubicBezTo>
                    <a:cubicBezTo>
                      <a:pt x="294" y="104"/>
                      <a:pt x="294" y="102"/>
                      <a:pt x="296" y="99"/>
                    </a:cubicBezTo>
                    <a:cubicBezTo>
                      <a:pt x="297" y="96"/>
                      <a:pt x="301" y="98"/>
                      <a:pt x="303" y="97"/>
                    </a:cubicBezTo>
                    <a:cubicBezTo>
                      <a:pt x="306" y="95"/>
                      <a:pt x="304" y="93"/>
                      <a:pt x="303" y="89"/>
                    </a:cubicBezTo>
                    <a:cubicBezTo>
                      <a:pt x="301" y="85"/>
                      <a:pt x="300" y="82"/>
                      <a:pt x="298" y="78"/>
                    </a:cubicBezTo>
                    <a:cubicBezTo>
                      <a:pt x="296" y="75"/>
                      <a:pt x="296" y="72"/>
                      <a:pt x="295" y="68"/>
                    </a:cubicBezTo>
                    <a:cubicBezTo>
                      <a:pt x="294" y="64"/>
                      <a:pt x="294" y="59"/>
                      <a:pt x="294" y="59"/>
                    </a:cubicBezTo>
                    <a:cubicBezTo>
                      <a:pt x="294" y="59"/>
                      <a:pt x="294" y="50"/>
                      <a:pt x="294" y="47"/>
                    </a:cubicBezTo>
                    <a:cubicBezTo>
                      <a:pt x="294" y="43"/>
                      <a:pt x="290" y="35"/>
                      <a:pt x="287" y="32"/>
                    </a:cubicBezTo>
                    <a:cubicBezTo>
                      <a:pt x="284" y="30"/>
                      <a:pt x="274" y="22"/>
                      <a:pt x="272" y="20"/>
                    </a:cubicBezTo>
                    <a:cubicBezTo>
                      <a:pt x="269" y="18"/>
                      <a:pt x="256" y="13"/>
                      <a:pt x="252" y="12"/>
                    </a:cubicBezTo>
                    <a:cubicBezTo>
                      <a:pt x="249" y="10"/>
                      <a:pt x="240" y="10"/>
                      <a:pt x="240" y="10"/>
                    </a:cubicBezTo>
                    <a:cubicBezTo>
                      <a:pt x="234" y="9"/>
                      <a:pt x="232" y="10"/>
                      <a:pt x="226" y="11"/>
                    </a:cubicBezTo>
                    <a:cubicBezTo>
                      <a:pt x="216" y="13"/>
                      <a:pt x="203" y="21"/>
                      <a:pt x="197" y="25"/>
                    </a:cubicBezTo>
                    <a:cubicBezTo>
                      <a:pt x="192" y="30"/>
                      <a:pt x="182" y="46"/>
                      <a:pt x="180" y="60"/>
                    </a:cubicBezTo>
                    <a:cubicBezTo>
                      <a:pt x="179" y="74"/>
                      <a:pt x="182" y="105"/>
                      <a:pt x="184" y="110"/>
                    </a:cubicBezTo>
                    <a:cubicBezTo>
                      <a:pt x="187" y="115"/>
                      <a:pt x="192" y="124"/>
                      <a:pt x="192" y="129"/>
                    </a:cubicBezTo>
                    <a:cubicBezTo>
                      <a:pt x="193" y="134"/>
                      <a:pt x="183" y="145"/>
                      <a:pt x="183" y="145"/>
                    </a:cubicBezTo>
                    <a:cubicBezTo>
                      <a:pt x="164" y="168"/>
                      <a:pt x="150" y="169"/>
                      <a:pt x="145" y="173"/>
                    </a:cubicBezTo>
                    <a:cubicBezTo>
                      <a:pt x="140" y="176"/>
                      <a:pt x="116" y="173"/>
                      <a:pt x="111" y="175"/>
                    </a:cubicBezTo>
                    <a:cubicBezTo>
                      <a:pt x="103" y="177"/>
                      <a:pt x="100" y="180"/>
                      <a:pt x="96" y="185"/>
                    </a:cubicBezTo>
                    <a:cubicBezTo>
                      <a:pt x="92" y="189"/>
                      <a:pt x="88" y="207"/>
                      <a:pt x="87" y="216"/>
                    </a:cubicBezTo>
                    <a:cubicBezTo>
                      <a:pt x="87" y="225"/>
                      <a:pt x="83" y="372"/>
                      <a:pt x="82" y="391"/>
                    </a:cubicBezTo>
                    <a:cubicBezTo>
                      <a:pt x="82" y="411"/>
                      <a:pt x="94" y="501"/>
                      <a:pt x="94" y="510"/>
                    </a:cubicBezTo>
                    <a:cubicBezTo>
                      <a:pt x="94" y="520"/>
                      <a:pt x="99" y="540"/>
                      <a:pt x="104" y="544"/>
                    </a:cubicBezTo>
                    <a:cubicBezTo>
                      <a:pt x="110" y="549"/>
                      <a:pt x="109" y="551"/>
                      <a:pt x="109" y="551"/>
                    </a:cubicBezTo>
                    <a:cubicBezTo>
                      <a:pt x="111" y="575"/>
                      <a:pt x="111" y="575"/>
                      <a:pt x="111" y="575"/>
                    </a:cubicBezTo>
                    <a:cubicBezTo>
                      <a:pt x="93" y="586"/>
                      <a:pt x="80" y="597"/>
                      <a:pt x="80" y="597"/>
                    </a:cubicBezTo>
                    <a:cubicBezTo>
                      <a:pt x="80" y="597"/>
                      <a:pt x="80" y="597"/>
                      <a:pt x="78" y="598"/>
                    </a:cubicBezTo>
                    <a:cubicBezTo>
                      <a:pt x="76" y="598"/>
                      <a:pt x="19" y="598"/>
                      <a:pt x="15" y="601"/>
                    </a:cubicBezTo>
                    <a:cubicBezTo>
                      <a:pt x="12" y="605"/>
                      <a:pt x="3" y="655"/>
                      <a:pt x="2" y="663"/>
                    </a:cubicBezTo>
                    <a:cubicBezTo>
                      <a:pt x="0" y="671"/>
                      <a:pt x="2" y="683"/>
                      <a:pt x="4" y="685"/>
                    </a:cubicBezTo>
                    <a:cubicBezTo>
                      <a:pt x="6" y="687"/>
                      <a:pt x="14" y="685"/>
                      <a:pt x="15" y="688"/>
                    </a:cubicBezTo>
                    <a:cubicBezTo>
                      <a:pt x="17" y="690"/>
                      <a:pt x="1" y="779"/>
                      <a:pt x="1" y="779"/>
                    </a:cubicBezTo>
                    <a:cubicBezTo>
                      <a:pt x="134" y="801"/>
                      <a:pt x="134" y="801"/>
                      <a:pt x="134" y="801"/>
                    </a:cubicBezTo>
                    <a:cubicBezTo>
                      <a:pt x="134" y="801"/>
                      <a:pt x="140" y="909"/>
                      <a:pt x="141" y="924"/>
                    </a:cubicBezTo>
                    <a:cubicBezTo>
                      <a:pt x="143" y="939"/>
                      <a:pt x="136" y="977"/>
                      <a:pt x="136" y="981"/>
                    </a:cubicBezTo>
                    <a:cubicBezTo>
                      <a:pt x="136" y="985"/>
                      <a:pt x="139" y="986"/>
                      <a:pt x="139" y="986"/>
                    </a:cubicBezTo>
                    <a:cubicBezTo>
                      <a:pt x="140" y="998"/>
                      <a:pt x="140" y="998"/>
                      <a:pt x="140" y="998"/>
                    </a:cubicBezTo>
                    <a:cubicBezTo>
                      <a:pt x="153" y="1008"/>
                      <a:pt x="153" y="1008"/>
                      <a:pt x="153" y="1008"/>
                    </a:cubicBezTo>
                    <a:cubicBezTo>
                      <a:pt x="163" y="1014"/>
                      <a:pt x="167" y="1008"/>
                      <a:pt x="172" y="1011"/>
                    </a:cubicBezTo>
                    <a:cubicBezTo>
                      <a:pt x="177" y="1013"/>
                      <a:pt x="192" y="1026"/>
                      <a:pt x="198" y="1028"/>
                    </a:cubicBezTo>
                    <a:cubicBezTo>
                      <a:pt x="213" y="1032"/>
                      <a:pt x="266" y="1027"/>
                      <a:pt x="273" y="1026"/>
                    </a:cubicBezTo>
                    <a:cubicBezTo>
                      <a:pt x="280" y="1025"/>
                      <a:pt x="284" y="1020"/>
                      <a:pt x="286" y="1018"/>
                    </a:cubicBezTo>
                    <a:cubicBezTo>
                      <a:pt x="287" y="1015"/>
                      <a:pt x="291" y="1009"/>
                      <a:pt x="291" y="1003"/>
                    </a:cubicBezTo>
                    <a:cubicBezTo>
                      <a:pt x="291" y="996"/>
                      <a:pt x="283" y="998"/>
                      <a:pt x="279" y="994"/>
                    </a:cubicBezTo>
                    <a:cubicBezTo>
                      <a:pt x="274" y="991"/>
                      <a:pt x="267" y="990"/>
                      <a:pt x="257" y="986"/>
                    </a:cubicBezTo>
                    <a:cubicBezTo>
                      <a:pt x="248" y="981"/>
                      <a:pt x="233" y="967"/>
                      <a:pt x="233" y="967"/>
                    </a:cubicBezTo>
                    <a:cubicBezTo>
                      <a:pt x="267" y="967"/>
                      <a:pt x="267" y="967"/>
                      <a:pt x="267" y="967"/>
                    </a:cubicBezTo>
                    <a:cubicBezTo>
                      <a:pt x="269" y="961"/>
                      <a:pt x="269" y="961"/>
                      <a:pt x="269" y="961"/>
                    </a:cubicBezTo>
                    <a:cubicBezTo>
                      <a:pt x="269" y="961"/>
                      <a:pt x="272" y="961"/>
                      <a:pt x="277" y="961"/>
                    </a:cubicBezTo>
                    <a:cubicBezTo>
                      <a:pt x="281" y="961"/>
                      <a:pt x="287" y="963"/>
                      <a:pt x="293" y="964"/>
                    </a:cubicBezTo>
                    <a:cubicBezTo>
                      <a:pt x="298" y="966"/>
                      <a:pt x="304" y="970"/>
                      <a:pt x="311" y="971"/>
                    </a:cubicBezTo>
                    <a:cubicBezTo>
                      <a:pt x="324" y="972"/>
                      <a:pt x="337" y="971"/>
                      <a:pt x="345" y="969"/>
                    </a:cubicBezTo>
                    <a:cubicBezTo>
                      <a:pt x="352" y="968"/>
                      <a:pt x="381" y="958"/>
                      <a:pt x="386" y="955"/>
                    </a:cubicBezTo>
                    <a:cubicBezTo>
                      <a:pt x="390" y="952"/>
                      <a:pt x="391" y="949"/>
                      <a:pt x="390" y="945"/>
                    </a:cubicBezTo>
                    <a:cubicBezTo>
                      <a:pt x="389" y="942"/>
                      <a:pt x="388" y="938"/>
                      <a:pt x="373" y="933"/>
                    </a:cubicBezTo>
                    <a:cubicBezTo>
                      <a:pt x="369" y="932"/>
                      <a:pt x="349" y="933"/>
                      <a:pt x="344" y="933"/>
                    </a:cubicBezTo>
                    <a:cubicBezTo>
                      <a:pt x="339" y="933"/>
                      <a:pt x="315" y="929"/>
                      <a:pt x="313" y="927"/>
                    </a:cubicBezTo>
                    <a:cubicBezTo>
                      <a:pt x="311" y="925"/>
                      <a:pt x="312" y="915"/>
                      <a:pt x="310" y="911"/>
                    </a:cubicBezTo>
                    <a:cubicBezTo>
                      <a:pt x="308" y="908"/>
                      <a:pt x="298" y="901"/>
                      <a:pt x="296" y="897"/>
                    </a:cubicBezTo>
                    <a:cubicBezTo>
                      <a:pt x="294" y="894"/>
                      <a:pt x="296" y="893"/>
                      <a:pt x="296" y="889"/>
                    </a:cubicBezTo>
                    <a:cubicBezTo>
                      <a:pt x="297" y="886"/>
                      <a:pt x="292" y="850"/>
                      <a:pt x="291" y="845"/>
                    </a:cubicBezTo>
                    <a:cubicBezTo>
                      <a:pt x="291" y="841"/>
                      <a:pt x="291" y="824"/>
                      <a:pt x="294" y="807"/>
                    </a:cubicBezTo>
                    <a:cubicBezTo>
                      <a:pt x="297" y="790"/>
                      <a:pt x="311" y="566"/>
                      <a:pt x="315" y="565"/>
                    </a:cubicBezTo>
                    <a:cubicBezTo>
                      <a:pt x="318" y="564"/>
                      <a:pt x="321" y="569"/>
                      <a:pt x="324" y="569"/>
                    </a:cubicBezTo>
                    <a:cubicBezTo>
                      <a:pt x="327" y="570"/>
                      <a:pt x="331" y="568"/>
                      <a:pt x="332" y="561"/>
                    </a:cubicBezTo>
                    <a:cubicBezTo>
                      <a:pt x="334" y="555"/>
                      <a:pt x="317" y="376"/>
                      <a:pt x="317" y="372"/>
                    </a:cubicBezTo>
                    <a:cubicBezTo>
                      <a:pt x="317" y="369"/>
                      <a:pt x="325" y="379"/>
                      <a:pt x="328" y="381"/>
                    </a:cubicBezTo>
                    <a:cubicBezTo>
                      <a:pt x="331" y="383"/>
                      <a:pt x="344" y="388"/>
                      <a:pt x="350" y="389"/>
                    </a:cubicBezTo>
                    <a:cubicBezTo>
                      <a:pt x="357" y="389"/>
                      <a:pt x="463" y="391"/>
                      <a:pt x="466" y="390"/>
                    </a:cubicBezTo>
                    <a:cubicBezTo>
                      <a:pt x="470" y="389"/>
                      <a:pt x="468" y="374"/>
                      <a:pt x="473" y="376"/>
                    </a:cubicBezTo>
                    <a:cubicBezTo>
                      <a:pt x="477" y="378"/>
                      <a:pt x="484" y="379"/>
                      <a:pt x="488" y="379"/>
                    </a:cubicBezTo>
                    <a:cubicBezTo>
                      <a:pt x="493" y="379"/>
                      <a:pt x="501" y="379"/>
                      <a:pt x="505" y="377"/>
                    </a:cubicBezTo>
                    <a:cubicBezTo>
                      <a:pt x="510" y="374"/>
                      <a:pt x="520" y="362"/>
                      <a:pt x="523" y="359"/>
                    </a:cubicBezTo>
                    <a:cubicBezTo>
                      <a:pt x="526" y="356"/>
                      <a:pt x="529" y="349"/>
                      <a:pt x="529" y="349"/>
                    </a:cubicBezTo>
                    <a:cubicBezTo>
                      <a:pt x="529" y="349"/>
                      <a:pt x="539" y="350"/>
                      <a:pt x="542" y="351"/>
                    </a:cubicBezTo>
                    <a:cubicBezTo>
                      <a:pt x="545" y="353"/>
                      <a:pt x="548" y="367"/>
                      <a:pt x="550" y="370"/>
                    </a:cubicBezTo>
                    <a:cubicBezTo>
                      <a:pt x="552" y="372"/>
                      <a:pt x="663" y="326"/>
                      <a:pt x="668" y="327"/>
                    </a:cubicBezTo>
                    <a:cubicBezTo>
                      <a:pt x="672" y="328"/>
                      <a:pt x="669" y="489"/>
                      <a:pt x="670" y="499"/>
                    </a:cubicBezTo>
                    <a:cubicBezTo>
                      <a:pt x="670" y="509"/>
                      <a:pt x="684" y="514"/>
                      <a:pt x="687" y="516"/>
                    </a:cubicBezTo>
                    <a:cubicBezTo>
                      <a:pt x="687" y="516"/>
                      <a:pt x="687" y="537"/>
                      <a:pt x="688" y="544"/>
                    </a:cubicBezTo>
                    <a:cubicBezTo>
                      <a:pt x="689" y="552"/>
                      <a:pt x="698" y="598"/>
                      <a:pt x="701" y="610"/>
                    </a:cubicBezTo>
                    <a:cubicBezTo>
                      <a:pt x="705" y="622"/>
                      <a:pt x="718" y="669"/>
                      <a:pt x="718" y="671"/>
                    </a:cubicBezTo>
                    <a:cubicBezTo>
                      <a:pt x="718" y="673"/>
                      <a:pt x="718" y="683"/>
                      <a:pt x="718" y="683"/>
                    </a:cubicBezTo>
                    <a:close/>
                  </a:path>
                </a:pathLst>
              </a:custGeom>
              <a:solidFill>
                <a:srgbClr val="5BACB6"/>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1" name="Freeform 56"/>
              <p:cNvSpPr/>
              <p:nvPr/>
            </p:nvSpPr>
            <p:spPr bwMode="auto">
              <a:xfrm>
                <a:off x="2335" y="1254"/>
                <a:ext cx="217" cy="425"/>
              </a:xfrm>
              <a:custGeom>
                <a:avLst/>
                <a:gdLst>
                  <a:gd name="T0" fmla="*/ 0 w 92"/>
                  <a:gd name="T1" fmla="*/ 2052 h 180"/>
                  <a:gd name="T2" fmla="*/ 15850 w 92"/>
                  <a:gd name="T3" fmla="*/ 31169 h 180"/>
                  <a:gd name="T4" fmla="*/ 15695 w 92"/>
                  <a:gd name="T5" fmla="*/ 22534 h 180"/>
                  <a:gd name="T6" fmla="*/ 14459 w 92"/>
                  <a:gd name="T7" fmla="*/ 12332 h 180"/>
                  <a:gd name="T8" fmla="*/ 14303 w 92"/>
                  <a:gd name="T9" fmla="*/ 11218 h 180"/>
                  <a:gd name="T10" fmla="*/ 12779 w 92"/>
                  <a:gd name="T11" fmla="*/ 6094 h 180"/>
                  <a:gd name="T12" fmla="*/ 11551 w 92"/>
                  <a:gd name="T13" fmla="*/ 6623 h 180"/>
                  <a:gd name="T14" fmla="*/ 10364 w 92"/>
                  <a:gd name="T15" fmla="*/ 6373 h 180"/>
                  <a:gd name="T16" fmla="*/ 6354 w 92"/>
                  <a:gd name="T17" fmla="*/ 2921 h 180"/>
                  <a:gd name="T18" fmla="*/ 3071 w 92"/>
                  <a:gd name="T19" fmla="*/ 659 h 180"/>
                  <a:gd name="T20" fmla="*/ 1024 w 92"/>
                  <a:gd name="T21" fmla="*/ 0 h 180"/>
                  <a:gd name="T22" fmla="*/ 0 w 92"/>
                  <a:gd name="T23" fmla="*/ 2052 h 1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2" h="180">
                    <a:moveTo>
                      <a:pt x="0" y="12"/>
                    </a:moveTo>
                    <a:cubicBezTo>
                      <a:pt x="0" y="12"/>
                      <a:pt x="88" y="147"/>
                      <a:pt x="92" y="180"/>
                    </a:cubicBezTo>
                    <a:cubicBezTo>
                      <a:pt x="92" y="180"/>
                      <a:pt x="92" y="137"/>
                      <a:pt x="91" y="130"/>
                    </a:cubicBezTo>
                    <a:cubicBezTo>
                      <a:pt x="90" y="127"/>
                      <a:pt x="84" y="74"/>
                      <a:pt x="84" y="71"/>
                    </a:cubicBezTo>
                    <a:cubicBezTo>
                      <a:pt x="83" y="68"/>
                      <a:pt x="83" y="67"/>
                      <a:pt x="83" y="65"/>
                    </a:cubicBezTo>
                    <a:cubicBezTo>
                      <a:pt x="82" y="63"/>
                      <a:pt x="74" y="35"/>
                      <a:pt x="74" y="35"/>
                    </a:cubicBezTo>
                    <a:cubicBezTo>
                      <a:pt x="74" y="35"/>
                      <a:pt x="68" y="36"/>
                      <a:pt x="67" y="38"/>
                    </a:cubicBezTo>
                    <a:cubicBezTo>
                      <a:pt x="65" y="39"/>
                      <a:pt x="64" y="41"/>
                      <a:pt x="60" y="37"/>
                    </a:cubicBezTo>
                    <a:cubicBezTo>
                      <a:pt x="56" y="33"/>
                      <a:pt x="43" y="21"/>
                      <a:pt x="37" y="17"/>
                    </a:cubicBezTo>
                    <a:cubicBezTo>
                      <a:pt x="31" y="12"/>
                      <a:pt x="24" y="7"/>
                      <a:pt x="18" y="4"/>
                    </a:cubicBezTo>
                    <a:cubicBezTo>
                      <a:pt x="12" y="1"/>
                      <a:pt x="6" y="0"/>
                      <a:pt x="6" y="0"/>
                    </a:cubicBez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2" name="Freeform 57"/>
              <p:cNvSpPr/>
              <p:nvPr/>
            </p:nvSpPr>
            <p:spPr bwMode="auto">
              <a:xfrm>
                <a:off x="2465" y="1372"/>
                <a:ext cx="92" cy="276"/>
              </a:xfrm>
              <a:custGeom>
                <a:avLst/>
                <a:gdLst>
                  <a:gd name="T0" fmla="*/ 14 w 39"/>
                  <a:gd name="T1" fmla="*/ 61 h 119"/>
                  <a:gd name="T2" fmla="*/ 37 w 39"/>
                  <a:gd name="T3" fmla="*/ 118 h 119"/>
                  <a:gd name="T4" fmla="*/ 30 w 39"/>
                  <a:gd name="T5" fmla="*/ 58 h 119"/>
                  <a:gd name="T6" fmla="*/ 9 w 39"/>
                  <a:gd name="T7" fmla="*/ 1 h 119"/>
                  <a:gd name="T8" fmla="*/ 14 w 39"/>
                  <a:gd name="T9" fmla="*/ 61 h 119"/>
                </a:gdLst>
                <a:ahLst/>
                <a:cxnLst>
                  <a:cxn ang="0">
                    <a:pos x="T0" y="T1"/>
                  </a:cxn>
                  <a:cxn ang="0">
                    <a:pos x="T2" y="T3"/>
                  </a:cxn>
                  <a:cxn ang="0">
                    <a:pos x="T4" y="T5"/>
                  </a:cxn>
                  <a:cxn ang="0">
                    <a:pos x="T6" y="T7"/>
                  </a:cxn>
                  <a:cxn ang="0">
                    <a:pos x="T8" y="T9"/>
                  </a:cxn>
                </a:cxnLst>
                <a:rect l="0" t="0" r="r" b="b"/>
                <a:pathLst>
                  <a:path w="39" h="119">
                    <a:moveTo>
                      <a:pt x="14" y="61"/>
                    </a:moveTo>
                    <a:cubicBezTo>
                      <a:pt x="29" y="104"/>
                      <a:pt x="35" y="119"/>
                      <a:pt x="37" y="118"/>
                    </a:cubicBezTo>
                    <a:cubicBezTo>
                      <a:pt x="39" y="117"/>
                      <a:pt x="35" y="93"/>
                      <a:pt x="30" y="58"/>
                    </a:cubicBezTo>
                    <a:cubicBezTo>
                      <a:pt x="24" y="24"/>
                      <a:pt x="13" y="0"/>
                      <a:pt x="9" y="1"/>
                    </a:cubicBezTo>
                    <a:cubicBezTo>
                      <a:pt x="6" y="2"/>
                      <a:pt x="0" y="22"/>
                      <a:pt x="14" y="61"/>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3" name="Freeform 58"/>
              <p:cNvSpPr>
                <a:spLocks noEditPoints="1"/>
              </p:cNvSpPr>
              <p:nvPr/>
            </p:nvSpPr>
            <p:spPr bwMode="auto">
              <a:xfrm>
                <a:off x="2425" y="1343"/>
                <a:ext cx="54" cy="50"/>
              </a:xfrm>
              <a:custGeom>
                <a:avLst/>
                <a:gdLst>
                  <a:gd name="T0" fmla="*/ 491 w 23"/>
                  <a:gd name="T1" fmla="*/ 3821 h 21"/>
                  <a:gd name="T2" fmla="*/ 0 w 23"/>
                  <a:gd name="T3" fmla="*/ 3821 h 21"/>
                  <a:gd name="T4" fmla="*/ 0 w 23"/>
                  <a:gd name="T5" fmla="*/ 3821 h 21"/>
                  <a:gd name="T6" fmla="*/ 3857 w 23"/>
                  <a:gd name="T7" fmla="*/ 0 h 21"/>
                  <a:gd name="T8" fmla="*/ 3857 w 23"/>
                  <a:gd name="T9" fmla="*/ 538 h 21"/>
                  <a:gd name="T10" fmla="*/ 3857 w 23"/>
                  <a:gd name="T11" fmla="*/ 538 h 21"/>
                  <a:gd name="T12" fmla="*/ 491 w 23"/>
                  <a:gd name="T13" fmla="*/ 3821 h 21"/>
                  <a:gd name="T14" fmla="*/ 3857 w 23"/>
                  <a:gd name="T15" fmla="*/ 538 h 21"/>
                  <a:gd name="T16" fmla="*/ 3857 w 23"/>
                  <a:gd name="T17" fmla="*/ 538 h 21"/>
                  <a:gd name="T18" fmla="*/ 3857 w 23"/>
                  <a:gd name="T19" fmla="*/ 538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1">
                    <a:moveTo>
                      <a:pt x="3" y="21"/>
                    </a:moveTo>
                    <a:cubicBezTo>
                      <a:pt x="0" y="21"/>
                      <a:pt x="0" y="21"/>
                      <a:pt x="0" y="21"/>
                    </a:cubicBezTo>
                    <a:cubicBezTo>
                      <a:pt x="0" y="21"/>
                      <a:pt x="0" y="21"/>
                      <a:pt x="0" y="21"/>
                    </a:cubicBezTo>
                    <a:cubicBezTo>
                      <a:pt x="0" y="9"/>
                      <a:pt x="10" y="0"/>
                      <a:pt x="23" y="0"/>
                    </a:cubicBezTo>
                    <a:cubicBezTo>
                      <a:pt x="23" y="3"/>
                      <a:pt x="23" y="3"/>
                      <a:pt x="23" y="3"/>
                    </a:cubicBezTo>
                    <a:cubicBezTo>
                      <a:pt x="23" y="3"/>
                      <a:pt x="23" y="3"/>
                      <a:pt x="23" y="3"/>
                    </a:cubicBezTo>
                    <a:cubicBezTo>
                      <a:pt x="12" y="3"/>
                      <a:pt x="3" y="11"/>
                      <a:pt x="3" y="21"/>
                    </a:cubicBezTo>
                    <a:close/>
                    <a:moveTo>
                      <a:pt x="23" y="3"/>
                    </a:moveTo>
                    <a:cubicBezTo>
                      <a:pt x="23" y="3"/>
                      <a:pt x="23" y="3"/>
                      <a:pt x="23" y="3"/>
                    </a:cubicBezTo>
                    <a:cubicBezTo>
                      <a:pt x="23" y="3"/>
                      <a:pt x="23" y="3"/>
                      <a:pt x="23" y="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4" name="Freeform 59"/>
              <p:cNvSpPr/>
              <p:nvPr/>
            </p:nvSpPr>
            <p:spPr bwMode="auto">
              <a:xfrm>
                <a:off x="2491" y="1343"/>
                <a:ext cx="28" cy="31"/>
              </a:xfrm>
              <a:custGeom>
                <a:avLst/>
                <a:gdLst>
                  <a:gd name="T0" fmla="*/ 1932 w 12"/>
                  <a:gd name="T1" fmla="*/ 2389 h 13"/>
                  <a:gd name="T2" fmla="*/ 0 w 12"/>
                  <a:gd name="T3" fmla="*/ 0 h 13"/>
                  <a:gd name="T4" fmla="*/ 0 w 12"/>
                  <a:gd name="T5" fmla="*/ 0 h 13"/>
                  <a:gd name="T6" fmla="*/ 0 w 12"/>
                  <a:gd name="T7" fmla="*/ 0 h 13"/>
                  <a:gd name="T8" fmla="*/ 0 w 12"/>
                  <a:gd name="T9" fmla="*/ 558 h 13"/>
                  <a:gd name="T10" fmla="*/ 1449 w 12"/>
                  <a:gd name="T11" fmla="*/ 2389 h 13"/>
                  <a:gd name="T12" fmla="*/ 1449 w 12"/>
                  <a:gd name="T13" fmla="*/ 2389 h 13"/>
                  <a:gd name="T14" fmla="*/ 1932 w 12"/>
                  <a:gd name="T15" fmla="*/ 2389 h 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3">
                    <a:moveTo>
                      <a:pt x="12" y="13"/>
                    </a:moveTo>
                    <a:cubicBezTo>
                      <a:pt x="12" y="6"/>
                      <a:pt x="7" y="0"/>
                      <a:pt x="0" y="0"/>
                    </a:cubicBezTo>
                    <a:cubicBezTo>
                      <a:pt x="0" y="0"/>
                      <a:pt x="0" y="0"/>
                      <a:pt x="0" y="0"/>
                    </a:cubicBezTo>
                    <a:cubicBezTo>
                      <a:pt x="0" y="0"/>
                      <a:pt x="0" y="0"/>
                      <a:pt x="0" y="0"/>
                    </a:cubicBezTo>
                    <a:cubicBezTo>
                      <a:pt x="0" y="3"/>
                      <a:pt x="0" y="3"/>
                      <a:pt x="0" y="3"/>
                    </a:cubicBezTo>
                    <a:cubicBezTo>
                      <a:pt x="5" y="3"/>
                      <a:pt x="9" y="7"/>
                      <a:pt x="9" y="13"/>
                    </a:cubicBezTo>
                    <a:cubicBezTo>
                      <a:pt x="9" y="13"/>
                      <a:pt x="9" y="13"/>
                      <a:pt x="9" y="13"/>
                    </a:cubicBezTo>
                    <a:cubicBezTo>
                      <a:pt x="12" y="13"/>
                      <a:pt x="12" y="13"/>
                      <a:pt x="12"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5" name="Freeform 60"/>
              <p:cNvSpPr/>
              <p:nvPr/>
            </p:nvSpPr>
            <p:spPr bwMode="auto">
              <a:xfrm>
                <a:off x="2378" y="1349"/>
                <a:ext cx="51" cy="46"/>
              </a:xfrm>
              <a:custGeom>
                <a:avLst/>
                <a:gdLst>
                  <a:gd name="T0" fmla="*/ 50 w 50"/>
                  <a:gd name="T1" fmla="*/ 40 h 45"/>
                  <a:gd name="T2" fmla="*/ 5 w 50"/>
                  <a:gd name="T3" fmla="*/ 0 h 45"/>
                  <a:gd name="T4" fmla="*/ 0 w 50"/>
                  <a:gd name="T5" fmla="*/ 5 h 45"/>
                  <a:gd name="T6" fmla="*/ 45 w 50"/>
                  <a:gd name="T7" fmla="*/ 45 h 45"/>
                  <a:gd name="T8" fmla="*/ 50 w 50"/>
                  <a:gd name="T9" fmla="*/ 40 h 45"/>
                  <a:gd name="T10" fmla="*/ 50 w 50"/>
                  <a:gd name="T11" fmla="*/ 40 h 45"/>
                </a:gdLst>
                <a:ahLst/>
                <a:cxnLst>
                  <a:cxn ang="0">
                    <a:pos x="T0" y="T1"/>
                  </a:cxn>
                  <a:cxn ang="0">
                    <a:pos x="T2" y="T3"/>
                  </a:cxn>
                  <a:cxn ang="0">
                    <a:pos x="T4" y="T5"/>
                  </a:cxn>
                  <a:cxn ang="0">
                    <a:pos x="T6" y="T7"/>
                  </a:cxn>
                  <a:cxn ang="0">
                    <a:pos x="T8" y="T9"/>
                  </a:cxn>
                  <a:cxn ang="0">
                    <a:pos x="T10" y="T11"/>
                  </a:cxn>
                </a:cxnLst>
                <a:rect l="0" t="0" r="r" b="b"/>
                <a:pathLst>
                  <a:path w="50" h="45">
                    <a:moveTo>
                      <a:pt x="50" y="40"/>
                    </a:moveTo>
                    <a:lnTo>
                      <a:pt x="5" y="0"/>
                    </a:lnTo>
                    <a:lnTo>
                      <a:pt x="0" y="5"/>
                    </a:lnTo>
                    <a:lnTo>
                      <a:pt x="45" y="45"/>
                    </a:lnTo>
                    <a:lnTo>
                      <a:pt x="50" y="40"/>
                    </a:lnTo>
                    <a:lnTo>
                      <a:pt x="50" y="4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6" name="Oval 61"/>
              <p:cNvSpPr>
                <a:spLocks noChangeArrowheads="1"/>
              </p:cNvSpPr>
              <p:nvPr/>
            </p:nvSpPr>
            <p:spPr bwMode="auto">
              <a:xfrm>
                <a:off x="2451" y="1344"/>
                <a:ext cx="60" cy="46"/>
              </a:xfrm>
              <a:prstGeom prst="ellipse">
                <a:avLst/>
              </a:pr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7" name="Freeform 62"/>
              <p:cNvSpPr/>
              <p:nvPr/>
            </p:nvSpPr>
            <p:spPr bwMode="auto">
              <a:xfrm>
                <a:off x="3575" y="1936"/>
                <a:ext cx="123" cy="7"/>
              </a:xfrm>
              <a:custGeom>
                <a:avLst/>
                <a:gdLst>
                  <a:gd name="T0" fmla="*/ 109 w 123"/>
                  <a:gd name="T1" fmla="*/ 7 h 7"/>
                  <a:gd name="T2" fmla="*/ 7 w 123"/>
                  <a:gd name="T3" fmla="*/ 7 h 7"/>
                  <a:gd name="T4" fmla="*/ 0 w 123"/>
                  <a:gd name="T5" fmla="*/ 0 h 7"/>
                  <a:gd name="T6" fmla="*/ 123 w 123"/>
                  <a:gd name="T7" fmla="*/ 0 h 7"/>
                  <a:gd name="T8" fmla="*/ 109 w 123"/>
                  <a:gd name="T9" fmla="*/ 7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7">
                    <a:moveTo>
                      <a:pt x="109" y="7"/>
                    </a:moveTo>
                    <a:lnTo>
                      <a:pt x="7" y="7"/>
                    </a:lnTo>
                    <a:lnTo>
                      <a:pt x="0" y="0"/>
                    </a:lnTo>
                    <a:lnTo>
                      <a:pt x="123" y="0"/>
                    </a:lnTo>
                    <a:lnTo>
                      <a:pt x="109"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8" name="Freeform 63"/>
              <p:cNvSpPr/>
              <p:nvPr/>
            </p:nvSpPr>
            <p:spPr bwMode="auto">
              <a:xfrm>
                <a:off x="3131" y="1662"/>
                <a:ext cx="40" cy="111"/>
              </a:xfrm>
              <a:custGeom>
                <a:avLst/>
                <a:gdLst>
                  <a:gd name="T0" fmla="*/ 2880 w 17"/>
                  <a:gd name="T1" fmla="*/ 8155 h 47"/>
                  <a:gd name="T2" fmla="*/ 1501 w 17"/>
                  <a:gd name="T3" fmla="*/ 7770 h 47"/>
                  <a:gd name="T4" fmla="*/ 1019 w 17"/>
                  <a:gd name="T5" fmla="*/ 3821 h 47"/>
                  <a:gd name="T6" fmla="*/ 0 w 17"/>
                  <a:gd name="T7" fmla="*/ 1027 h 47"/>
                  <a:gd name="T8" fmla="*/ 1019 w 17"/>
                  <a:gd name="T9" fmla="*/ 0 h 47"/>
                  <a:gd name="T10" fmla="*/ 2880 w 17"/>
                  <a:gd name="T11" fmla="*/ 8155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47">
                    <a:moveTo>
                      <a:pt x="17" y="47"/>
                    </a:moveTo>
                    <a:cubicBezTo>
                      <a:pt x="9" y="45"/>
                      <a:pt x="9" y="45"/>
                      <a:pt x="9" y="45"/>
                    </a:cubicBezTo>
                    <a:cubicBezTo>
                      <a:pt x="9" y="45"/>
                      <a:pt x="8" y="27"/>
                      <a:pt x="6" y="22"/>
                    </a:cubicBezTo>
                    <a:cubicBezTo>
                      <a:pt x="4" y="17"/>
                      <a:pt x="0" y="6"/>
                      <a:pt x="0" y="6"/>
                    </a:cubicBezTo>
                    <a:cubicBezTo>
                      <a:pt x="6" y="0"/>
                      <a:pt x="6" y="0"/>
                      <a:pt x="6" y="0"/>
                    </a:cubicBezTo>
                    <a:lnTo>
                      <a:pt x="17" y="4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sp>
          <p:nvSpPr>
            <p:cNvPr id="49" name="TextBox 11"/>
            <p:cNvSpPr txBox="1">
              <a:spLocks noChangeArrowheads="1"/>
            </p:cNvSpPr>
            <p:nvPr/>
          </p:nvSpPr>
          <p:spPr bwMode="auto">
            <a:xfrm flipH="1">
              <a:off x="3136504" y="4341751"/>
              <a:ext cx="1216328" cy="331532"/>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2011</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grpSp>
        <p:nvGrpSpPr>
          <p:cNvPr id="59" name="组合 58"/>
          <p:cNvGrpSpPr/>
          <p:nvPr/>
        </p:nvGrpSpPr>
        <p:grpSpPr bwMode="auto">
          <a:xfrm>
            <a:off x="5715849" y="2181564"/>
            <a:ext cx="1254919" cy="1105459"/>
            <a:chOff x="6943640" y="1960583"/>
            <a:chExt cx="1672896" cy="1474606"/>
          </a:xfrm>
          <a:solidFill>
            <a:srgbClr val="5BACB6"/>
          </a:solidFill>
          <a:effectLst/>
        </p:grpSpPr>
        <p:grpSp>
          <p:nvGrpSpPr>
            <p:cNvPr id="60" name="Group 43"/>
            <p:cNvGrpSpPr>
              <a:grpSpLocks noChangeAspect="1"/>
            </p:cNvGrpSpPr>
            <p:nvPr/>
          </p:nvGrpSpPr>
          <p:grpSpPr bwMode="auto">
            <a:xfrm>
              <a:off x="6943640" y="1960583"/>
              <a:ext cx="1672896" cy="1212108"/>
              <a:chOff x="-21" y="95"/>
              <a:chExt cx="5758" cy="4172"/>
            </a:xfrm>
            <a:grpFill/>
            <a:effectLst/>
          </p:grpSpPr>
          <p:sp>
            <p:nvSpPr>
              <p:cNvPr id="62" name="Freeform 44"/>
              <p:cNvSpPr>
                <a:spLocks noEditPoints="1"/>
              </p:cNvSpPr>
              <p:nvPr/>
            </p:nvSpPr>
            <p:spPr bwMode="auto">
              <a:xfrm>
                <a:off x="3688" y="1007"/>
                <a:ext cx="1080" cy="3105"/>
              </a:xfrm>
              <a:custGeom>
                <a:avLst/>
                <a:gdLst>
                  <a:gd name="T0" fmla="*/ 447 w 457"/>
                  <a:gd name="T1" fmla="*/ 672 h 1314"/>
                  <a:gd name="T2" fmla="*/ 446 w 457"/>
                  <a:gd name="T3" fmla="*/ 590 h 1314"/>
                  <a:gd name="T4" fmla="*/ 430 w 457"/>
                  <a:gd name="T5" fmla="*/ 435 h 1314"/>
                  <a:gd name="T6" fmla="*/ 392 w 457"/>
                  <a:gd name="T7" fmla="*/ 265 h 1314"/>
                  <a:gd name="T8" fmla="*/ 288 w 457"/>
                  <a:gd name="T9" fmla="*/ 194 h 1314"/>
                  <a:gd name="T10" fmla="*/ 285 w 457"/>
                  <a:gd name="T11" fmla="*/ 181 h 1314"/>
                  <a:gd name="T12" fmla="*/ 295 w 457"/>
                  <a:gd name="T13" fmla="*/ 135 h 1314"/>
                  <a:gd name="T14" fmla="*/ 305 w 457"/>
                  <a:gd name="T15" fmla="*/ 96 h 1314"/>
                  <a:gd name="T16" fmla="*/ 249 w 457"/>
                  <a:gd name="T17" fmla="*/ 6 h 1314"/>
                  <a:gd name="T18" fmla="*/ 188 w 457"/>
                  <a:gd name="T19" fmla="*/ 91 h 1314"/>
                  <a:gd name="T20" fmla="*/ 201 w 457"/>
                  <a:gd name="T21" fmla="*/ 136 h 1314"/>
                  <a:gd name="T22" fmla="*/ 192 w 457"/>
                  <a:gd name="T23" fmla="*/ 182 h 1314"/>
                  <a:gd name="T24" fmla="*/ 145 w 457"/>
                  <a:gd name="T25" fmla="*/ 185 h 1314"/>
                  <a:gd name="T26" fmla="*/ 102 w 457"/>
                  <a:gd name="T27" fmla="*/ 199 h 1314"/>
                  <a:gd name="T28" fmla="*/ 39 w 457"/>
                  <a:gd name="T29" fmla="*/ 322 h 1314"/>
                  <a:gd name="T30" fmla="*/ 7 w 457"/>
                  <a:gd name="T31" fmla="*/ 370 h 1314"/>
                  <a:gd name="T32" fmla="*/ 2 w 457"/>
                  <a:gd name="T33" fmla="*/ 417 h 1314"/>
                  <a:gd name="T34" fmla="*/ 28 w 457"/>
                  <a:gd name="T35" fmla="*/ 446 h 1314"/>
                  <a:gd name="T36" fmla="*/ 63 w 457"/>
                  <a:gd name="T37" fmla="*/ 467 h 1314"/>
                  <a:gd name="T38" fmla="*/ 34 w 457"/>
                  <a:gd name="T39" fmla="*/ 655 h 1314"/>
                  <a:gd name="T40" fmla="*/ 51 w 457"/>
                  <a:gd name="T41" fmla="*/ 795 h 1314"/>
                  <a:gd name="T42" fmla="*/ 92 w 457"/>
                  <a:gd name="T43" fmla="*/ 776 h 1314"/>
                  <a:gd name="T44" fmla="*/ 105 w 457"/>
                  <a:gd name="T45" fmla="*/ 804 h 1314"/>
                  <a:gd name="T46" fmla="*/ 140 w 457"/>
                  <a:gd name="T47" fmla="*/ 984 h 1314"/>
                  <a:gd name="T48" fmla="*/ 156 w 457"/>
                  <a:gd name="T49" fmla="*/ 1148 h 1314"/>
                  <a:gd name="T50" fmla="*/ 185 w 457"/>
                  <a:gd name="T51" fmla="*/ 1207 h 1314"/>
                  <a:gd name="T52" fmla="*/ 179 w 457"/>
                  <a:gd name="T53" fmla="*/ 1245 h 1314"/>
                  <a:gd name="T54" fmla="*/ 244 w 457"/>
                  <a:gd name="T55" fmla="*/ 1237 h 1314"/>
                  <a:gd name="T56" fmla="*/ 250 w 457"/>
                  <a:gd name="T57" fmla="*/ 1284 h 1314"/>
                  <a:gd name="T58" fmla="*/ 266 w 457"/>
                  <a:gd name="T59" fmla="*/ 1314 h 1314"/>
                  <a:gd name="T60" fmla="*/ 331 w 457"/>
                  <a:gd name="T61" fmla="*/ 1295 h 1314"/>
                  <a:gd name="T62" fmla="*/ 343 w 457"/>
                  <a:gd name="T63" fmla="*/ 1150 h 1314"/>
                  <a:gd name="T64" fmla="*/ 335 w 457"/>
                  <a:gd name="T65" fmla="*/ 823 h 1314"/>
                  <a:gd name="T66" fmla="*/ 341 w 457"/>
                  <a:gd name="T67" fmla="*/ 579 h 1314"/>
                  <a:gd name="T68" fmla="*/ 344 w 457"/>
                  <a:gd name="T69" fmla="*/ 546 h 1314"/>
                  <a:gd name="T70" fmla="*/ 353 w 457"/>
                  <a:gd name="T71" fmla="*/ 494 h 1314"/>
                  <a:gd name="T72" fmla="*/ 366 w 457"/>
                  <a:gd name="T73" fmla="*/ 553 h 1314"/>
                  <a:gd name="T74" fmla="*/ 388 w 457"/>
                  <a:gd name="T75" fmla="*/ 611 h 1314"/>
                  <a:gd name="T76" fmla="*/ 401 w 457"/>
                  <a:gd name="T77" fmla="*/ 682 h 1314"/>
                  <a:gd name="T78" fmla="*/ 387 w 457"/>
                  <a:gd name="T79" fmla="*/ 727 h 1314"/>
                  <a:gd name="T80" fmla="*/ 408 w 457"/>
                  <a:gd name="T81" fmla="*/ 718 h 1314"/>
                  <a:gd name="T82" fmla="*/ 425 w 457"/>
                  <a:gd name="T83" fmla="*/ 717 h 1314"/>
                  <a:gd name="T84" fmla="*/ 416 w 457"/>
                  <a:gd name="T85" fmla="*/ 752 h 1314"/>
                  <a:gd name="T86" fmla="*/ 399 w 457"/>
                  <a:gd name="T87" fmla="*/ 770 h 1314"/>
                  <a:gd name="T88" fmla="*/ 447 w 457"/>
                  <a:gd name="T89" fmla="*/ 730 h 1314"/>
                  <a:gd name="T90" fmla="*/ 86 w 457"/>
                  <a:gd name="T91" fmla="*/ 547 h 1314"/>
                  <a:gd name="T92" fmla="*/ 86 w 457"/>
                  <a:gd name="T93" fmla="*/ 478 h 1314"/>
                  <a:gd name="T94" fmla="*/ 86 w 457"/>
                  <a:gd name="T95" fmla="*/ 547 h 1314"/>
                  <a:gd name="T96" fmla="*/ 227 w 457"/>
                  <a:gd name="T97" fmla="*/ 871 h 1314"/>
                  <a:gd name="T98" fmla="*/ 237 w 457"/>
                  <a:gd name="T99" fmla="*/ 1018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7" h="1314">
                    <a:moveTo>
                      <a:pt x="451" y="716"/>
                    </a:moveTo>
                    <a:cubicBezTo>
                      <a:pt x="447" y="672"/>
                      <a:pt x="447" y="672"/>
                      <a:pt x="447" y="672"/>
                    </a:cubicBezTo>
                    <a:cubicBezTo>
                      <a:pt x="443" y="635"/>
                      <a:pt x="443" y="635"/>
                      <a:pt x="443" y="635"/>
                    </a:cubicBezTo>
                    <a:cubicBezTo>
                      <a:pt x="443" y="635"/>
                      <a:pt x="441" y="595"/>
                      <a:pt x="446" y="590"/>
                    </a:cubicBezTo>
                    <a:cubicBezTo>
                      <a:pt x="451" y="585"/>
                      <a:pt x="446" y="552"/>
                      <a:pt x="446" y="531"/>
                    </a:cubicBezTo>
                    <a:cubicBezTo>
                      <a:pt x="446" y="509"/>
                      <a:pt x="430" y="435"/>
                      <a:pt x="430" y="435"/>
                    </a:cubicBezTo>
                    <a:cubicBezTo>
                      <a:pt x="404" y="310"/>
                      <a:pt x="404" y="310"/>
                      <a:pt x="404" y="310"/>
                    </a:cubicBezTo>
                    <a:cubicBezTo>
                      <a:pt x="404" y="310"/>
                      <a:pt x="396" y="274"/>
                      <a:pt x="392" y="265"/>
                    </a:cubicBezTo>
                    <a:cubicBezTo>
                      <a:pt x="388" y="256"/>
                      <a:pt x="365" y="238"/>
                      <a:pt x="365" y="238"/>
                    </a:cubicBezTo>
                    <a:cubicBezTo>
                      <a:pt x="288" y="194"/>
                      <a:pt x="288" y="194"/>
                      <a:pt x="288" y="194"/>
                    </a:cubicBezTo>
                    <a:cubicBezTo>
                      <a:pt x="288" y="184"/>
                      <a:pt x="288" y="184"/>
                      <a:pt x="288" y="184"/>
                    </a:cubicBezTo>
                    <a:cubicBezTo>
                      <a:pt x="285" y="181"/>
                      <a:pt x="285" y="181"/>
                      <a:pt x="285" y="181"/>
                    </a:cubicBezTo>
                    <a:cubicBezTo>
                      <a:pt x="287" y="164"/>
                      <a:pt x="287" y="164"/>
                      <a:pt x="287" y="164"/>
                    </a:cubicBezTo>
                    <a:cubicBezTo>
                      <a:pt x="295" y="135"/>
                      <a:pt x="295" y="135"/>
                      <a:pt x="295" y="135"/>
                    </a:cubicBezTo>
                    <a:cubicBezTo>
                      <a:pt x="299" y="144"/>
                      <a:pt x="305" y="120"/>
                      <a:pt x="310" y="115"/>
                    </a:cubicBezTo>
                    <a:cubicBezTo>
                      <a:pt x="315" y="110"/>
                      <a:pt x="305" y="96"/>
                      <a:pt x="305" y="96"/>
                    </a:cubicBezTo>
                    <a:cubicBezTo>
                      <a:pt x="305" y="96"/>
                      <a:pt x="308" y="63"/>
                      <a:pt x="308" y="47"/>
                    </a:cubicBezTo>
                    <a:cubicBezTo>
                      <a:pt x="308" y="32"/>
                      <a:pt x="297" y="11"/>
                      <a:pt x="249" y="6"/>
                    </a:cubicBezTo>
                    <a:cubicBezTo>
                      <a:pt x="202" y="0"/>
                      <a:pt x="188" y="41"/>
                      <a:pt x="188" y="41"/>
                    </a:cubicBezTo>
                    <a:cubicBezTo>
                      <a:pt x="188" y="91"/>
                      <a:pt x="188" y="91"/>
                      <a:pt x="188" y="91"/>
                    </a:cubicBezTo>
                    <a:cubicBezTo>
                      <a:pt x="188" y="91"/>
                      <a:pt x="184" y="108"/>
                      <a:pt x="184" y="116"/>
                    </a:cubicBezTo>
                    <a:cubicBezTo>
                      <a:pt x="184" y="124"/>
                      <a:pt x="199" y="134"/>
                      <a:pt x="201" y="136"/>
                    </a:cubicBezTo>
                    <a:cubicBezTo>
                      <a:pt x="203" y="138"/>
                      <a:pt x="201" y="171"/>
                      <a:pt x="201" y="171"/>
                    </a:cubicBezTo>
                    <a:cubicBezTo>
                      <a:pt x="192" y="182"/>
                      <a:pt x="192" y="182"/>
                      <a:pt x="192" y="182"/>
                    </a:cubicBezTo>
                    <a:cubicBezTo>
                      <a:pt x="152" y="188"/>
                      <a:pt x="152" y="188"/>
                      <a:pt x="152" y="188"/>
                    </a:cubicBezTo>
                    <a:cubicBezTo>
                      <a:pt x="152" y="188"/>
                      <a:pt x="149" y="185"/>
                      <a:pt x="145" y="185"/>
                    </a:cubicBezTo>
                    <a:cubicBezTo>
                      <a:pt x="141" y="185"/>
                      <a:pt x="109" y="191"/>
                      <a:pt x="109" y="191"/>
                    </a:cubicBezTo>
                    <a:cubicBezTo>
                      <a:pt x="109" y="191"/>
                      <a:pt x="112" y="199"/>
                      <a:pt x="102" y="199"/>
                    </a:cubicBezTo>
                    <a:cubicBezTo>
                      <a:pt x="93" y="199"/>
                      <a:pt x="68" y="242"/>
                      <a:pt x="68" y="248"/>
                    </a:cubicBezTo>
                    <a:cubicBezTo>
                      <a:pt x="68" y="255"/>
                      <a:pt x="45" y="306"/>
                      <a:pt x="39" y="322"/>
                    </a:cubicBezTo>
                    <a:cubicBezTo>
                      <a:pt x="32" y="337"/>
                      <a:pt x="13" y="354"/>
                      <a:pt x="13" y="354"/>
                    </a:cubicBezTo>
                    <a:cubicBezTo>
                      <a:pt x="13" y="354"/>
                      <a:pt x="11" y="367"/>
                      <a:pt x="7" y="370"/>
                    </a:cubicBezTo>
                    <a:cubicBezTo>
                      <a:pt x="4" y="374"/>
                      <a:pt x="0" y="386"/>
                      <a:pt x="0" y="389"/>
                    </a:cubicBezTo>
                    <a:cubicBezTo>
                      <a:pt x="0" y="392"/>
                      <a:pt x="2" y="408"/>
                      <a:pt x="2" y="417"/>
                    </a:cubicBezTo>
                    <a:cubicBezTo>
                      <a:pt x="2" y="426"/>
                      <a:pt x="7" y="432"/>
                      <a:pt x="10" y="435"/>
                    </a:cubicBezTo>
                    <a:cubicBezTo>
                      <a:pt x="12" y="438"/>
                      <a:pt x="23" y="442"/>
                      <a:pt x="28" y="446"/>
                    </a:cubicBezTo>
                    <a:cubicBezTo>
                      <a:pt x="32" y="451"/>
                      <a:pt x="39" y="458"/>
                      <a:pt x="39" y="458"/>
                    </a:cubicBezTo>
                    <a:cubicBezTo>
                      <a:pt x="63" y="467"/>
                      <a:pt x="63" y="467"/>
                      <a:pt x="63" y="467"/>
                    </a:cubicBezTo>
                    <a:cubicBezTo>
                      <a:pt x="40" y="558"/>
                      <a:pt x="40" y="558"/>
                      <a:pt x="40" y="558"/>
                    </a:cubicBezTo>
                    <a:cubicBezTo>
                      <a:pt x="34" y="655"/>
                      <a:pt x="34" y="655"/>
                      <a:pt x="34" y="655"/>
                    </a:cubicBezTo>
                    <a:cubicBezTo>
                      <a:pt x="34" y="655"/>
                      <a:pt x="34" y="709"/>
                      <a:pt x="34" y="737"/>
                    </a:cubicBezTo>
                    <a:cubicBezTo>
                      <a:pt x="34" y="765"/>
                      <a:pt x="51" y="795"/>
                      <a:pt x="51" y="795"/>
                    </a:cubicBezTo>
                    <a:cubicBezTo>
                      <a:pt x="51" y="795"/>
                      <a:pt x="70" y="798"/>
                      <a:pt x="81" y="795"/>
                    </a:cubicBezTo>
                    <a:cubicBezTo>
                      <a:pt x="92" y="792"/>
                      <a:pt x="92" y="776"/>
                      <a:pt x="92" y="776"/>
                    </a:cubicBezTo>
                    <a:cubicBezTo>
                      <a:pt x="101" y="744"/>
                      <a:pt x="101" y="744"/>
                      <a:pt x="101" y="744"/>
                    </a:cubicBezTo>
                    <a:cubicBezTo>
                      <a:pt x="101" y="744"/>
                      <a:pt x="105" y="790"/>
                      <a:pt x="105" y="804"/>
                    </a:cubicBezTo>
                    <a:cubicBezTo>
                      <a:pt x="105" y="819"/>
                      <a:pt x="128" y="927"/>
                      <a:pt x="128" y="927"/>
                    </a:cubicBezTo>
                    <a:cubicBezTo>
                      <a:pt x="140" y="984"/>
                      <a:pt x="140" y="984"/>
                      <a:pt x="140" y="984"/>
                    </a:cubicBezTo>
                    <a:cubicBezTo>
                      <a:pt x="140" y="984"/>
                      <a:pt x="145" y="1066"/>
                      <a:pt x="149" y="1076"/>
                    </a:cubicBezTo>
                    <a:cubicBezTo>
                      <a:pt x="153" y="1086"/>
                      <a:pt x="156" y="1148"/>
                      <a:pt x="156" y="1148"/>
                    </a:cubicBezTo>
                    <a:cubicBezTo>
                      <a:pt x="161" y="1164"/>
                      <a:pt x="161" y="1164"/>
                      <a:pt x="161" y="1164"/>
                    </a:cubicBezTo>
                    <a:cubicBezTo>
                      <a:pt x="161" y="1164"/>
                      <a:pt x="182" y="1203"/>
                      <a:pt x="185" y="1207"/>
                    </a:cubicBezTo>
                    <a:cubicBezTo>
                      <a:pt x="189" y="1210"/>
                      <a:pt x="184" y="1228"/>
                      <a:pt x="180" y="1228"/>
                    </a:cubicBezTo>
                    <a:cubicBezTo>
                      <a:pt x="177" y="1228"/>
                      <a:pt x="177" y="1245"/>
                      <a:pt x="179" y="1245"/>
                    </a:cubicBezTo>
                    <a:cubicBezTo>
                      <a:pt x="181" y="1245"/>
                      <a:pt x="229" y="1247"/>
                      <a:pt x="229" y="1247"/>
                    </a:cubicBezTo>
                    <a:cubicBezTo>
                      <a:pt x="229" y="1247"/>
                      <a:pt x="244" y="1233"/>
                      <a:pt x="244" y="1237"/>
                    </a:cubicBezTo>
                    <a:cubicBezTo>
                      <a:pt x="244" y="1241"/>
                      <a:pt x="250" y="1255"/>
                      <a:pt x="253" y="1258"/>
                    </a:cubicBezTo>
                    <a:cubicBezTo>
                      <a:pt x="257" y="1261"/>
                      <a:pt x="250" y="1284"/>
                      <a:pt x="250" y="1284"/>
                    </a:cubicBezTo>
                    <a:cubicBezTo>
                      <a:pt x="250" y="1284"/>
                      <a:pt x="248" y="1296"/>
                      <a:pt x="248" y="1303"/>
                    </a:cubicBezTo>
                    <a:cubicBezTo>
                      <a:pt x="248" y="1310"/>
                      <a:pt x="266" y="1314"/>
                      <a:pt x="266" y="1314"/>
                    </a:cubicBezTo>
                    <a:cubicBezTo>
                      <a:pt x="266" y="1314"/>
                      <a:pt x="302" y="1314"/>
                      <a:pt x="304" y="1314"/>
                    </a:cubicBezTo>
                    <a:cubicBezTo>
                      <a:pt x="307" y="1314"/>
                      <a:pt x="331" y="1295"/>
                      <a:pt x="331" y="1295"/>
                    </a:cubicBezTo>
                    <a:cubicBezTo>
                      <a:pt x="331" y="1295"/>
                      <a:pt x="319" y="1270"/>
                      <a:pt x="323" y="1266"/>
                    </a:cubicBezTo>
                    <a:cubicBezTo>
                      <a:pt x="327" y="1262"/>
                      <a:pt x="343" y="1150"/>
                      <a:pt x="343" y="1150"/>
                    </a:cubicBezTo>
                    <a:cubicBezTo>
                      <a:pt x="336" y="927"/>
                      <a:pt x="336" y="927"/>
                      <a:pt x="336" y="927"/>
                    </a:cubicBezTo>
                    <a:cubicBezTo>
                      <a:pt x="336" y="927"/>
                      <a:pt x="325" y="880"/>
                      <a:pt x="335" y="823"/>
                    </a:cubicBezTo>
                    <a:cubicBezTo>
                      <a:pt x="345" y="766"/>
                      <a:pt x="347" y="634"/>
                      <a:pt x="347" y="634"/>
                    </a:cubicBezTo>
                    <a:cubicBezTo>
                      <a:pt x="341" y="579"/>
                      <a:pt x="341" y="579"/>
                      <a:pt x="341" y="579"/>
                    </a:cubicBezTo>
                    <a:cubicBezTo>
                      <a:pt x="341" y="557"/>
                      <a:pt x="341" y="557"/>
                      <a:pt x="341" y="557"/>
                    </a:cubicBezTo>
                    <a:cubicBezTo>
                      <a:pt x="341" y="557"/>
                      <a:pt x="342" y="546"/>
                      <a:pt x="344" y="546"/>
                    </a:cubicBezTo>
                    <a:cubicBezTo>
                      <a:pt x="346" y="546"/>
                      <a:pt x="347" y="527"/>
                      <a:pt x="347" y="527"/>
                    </a:cubicBezTo>
                    <a:cubicBezTo>
                      <a:pt x="353" y="494"/>
                      <a:pt x="353" y="494"/>
                      <a:pt x="353" y="494"/>
                    </a:cubicBezTo>
                    <a:cubicBezTo>
                      <a:pt x="353" y="525"/>
                      <a:pt x="353" y="525"/>
                      <a:pt x="353" y="525"/>
                    </a:cubicBezTo>
                    <a:cubicBezTo>
                      <a:pt x="366" y="553"/>
                      <a:pt x="366" y="553"/>
                      <a:pt x="366" y="553"/>
                    </a:cubicBezTo>
                    <a:cubicBezTo>
                      <a:pt x="373" y="581"/>
                      <a:pt x="373" y="581"/>
                      <a:pt x="373" y="581"/>
                    </a:cubicBezTo>
                    <a:cubicBezTo>
                      <a:pt x="388" y="611"/>
                      <a:pt x="388" y="611"/>
                      <a:pt x="388" y="611"/>
                    </a:cubicBezTo>
                    <a:cubicBezTo>
                      <a:pt x="398" y="637"/>
                      <a:pt x="398" y="637"/>
                      <a:pt x="398" y="637"/>
                    </a:cubicBezTo>
                    <a:cubicBezTo>
                      <a:pt x="401" y="682"/>
                      <a:pt x="401" y="682"/>
                      <a:pt x="401" y="682"/>
                    </a:cubicBezTo>
                    <a:cubicBezTo>
                      <a:pt x="401" y="682"/>
                      <a:pt x="399" y="703"/>
                      <a:pt x="399" y="706"/>
                    </a:cubicBezTo>
                    <a:cubicBezTo>
                      <a:pt x="399" y="710"/>
                      <a:pt x="392" y="714"/>
                      <a:pt x="387" y="727"/>
                    </a:cubicBezTo>
                    <a:cubicBezTo>
                      <a:pt x="382" y="741"/>
                      <a:pt x="392" y="743"/>
                      <a:pt x="392" y="743"/>
                    </a:cubicBezTo>
                    <a:cubicBezTo>
                      <a:pt x="408" y="718"/>
                      <a:pt x="408" y="718"/>
                      <a:pt x="408" y="718"/>
                    </a:cubicBezTo>
                    <a:cubicBezTo>
                      <a:pt x="408" y="718"/>
                      <a:pt x="414" y="711"/>
                      <a:pt x="418" y="711"/>
                    </a:cubicBezTo>
                    <a:cubicBezTo>
                      <a:pt x="423" y="711"/>
                      <a:pt x="425" y="717"/>
                      <a:pt x="425" y="717"/>
                    </a:cubicBezTo>
                    <a:cubicBezTo>
                      <a:pt x="425" y="733"/>
                      <a:pt x="425" y="733"/>
                      <a:pt x="425" y="733"/>
                    </a:cubicBezTo>
                    <a:cubicBezTo>
                      <a:pt x="416" y="752"/>
                      <a:pt x="416" y="752"/>
                      <a:pt x="416" y="752"/>
                    </a:cubicBezTo>
                    <a:cubicBezTo>
                      <a:pt x="398" y="762"/>
                      <a:pt x="398" y="762"/>
                      <a:pt x="398" y="762"/>
                    </a:cubicBezTo>
                    <a:cubicBezTo>
                      <a:pt x="399" y="770"/>
                      <a:pt x="399" y="770"/>
                      <a:pt x="399" y="770"/>
                    </a:cubicBezTo>
                    <a:cubicBezTo>
                      <a:pt x="430" y="756"/>
                      <a:pt x="430" y="756"/>
                      <a:pt x="430" y="756"/>
                    </a:cubicBezTo>
                    <a:cubicBezTo>
                      <a:pt x="430" y="756"/>
                      <a:pt x="437" y="740"/>
                      <a:pt x="447" y="730"/>
                    </a:cubicBezTo>
                    <a:cubicBezTo>
                      <a:pt x="457" y="720"/>
                      <a:pt x="451" y="716"/>
                      <a:pt x="451" y="716"/>
                    </a:cubicBezTo>
                    <a:close/>
                    <a:moveTo>
                      <a:pt x="86" y="547"/>
                    </a:moveTo>
                    <a:cubicBezTo>
                      <a:pt x="67" y="547"/>
                      <a:pt x="67" y="547"/>
                      <a:pt x="67" y="547"/>
                    </a:cubicBezTo>
                    <a:cubicBezTo>
                      <a:pt x="86" y="478"/>
                      <a:pt x="86" y="478"/>
                      <a:pt x="86" y="478"/>
                    </a:cubicBezTo>
                    <a:cubicBezTo>
                      <a:pt x="86" y="496"/>
                      <a:pt x="100" y="533"/>
                      <a:pt x="100" y="533"/>
                    </a:cubicBezTo>
                    <a:lnTo>
                      <a:pt x="86" y="547"/>
                    </a:lnTo>
                    <a:close/>
                    <a:moveTo>
                      <a:pt x="237" y="1018"/>
                    </a:moveTo>
                    <a:cubicBezTo>
                      <a:pt x="237" y="1018"/>
                      <a:pt x="217" y="945"/>
                      <a:pt x="227" y="871"/>
                    </a:cubicBezTo>
                    <a:cubicBezTo>
                      <a:pt x="227" y="871"/>
                      <a:pt x="230" y="931"/>
                      <a:pt x="237" y="942"/>
                    </a:cubicBezTo>
                    <a:cubicBezTo>
                      <a:pt x="244" y="954"/>
                      <a:pt x="237" y="1018"/>
                      <a:pt x="237" y="1018"/>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3" name="Freeform 45"/>
              <p:cNvSpPr>
                <a:spLocks noEditPoints="1"/>
              </p:cNvSpPr>
              <p:nvPr/>
            </p:nvSpPr>
            <p:spPr bwMode="auto">
              <a:xfrm>
                <a:off x="1201" y="1047"/>
                <a:ext cx="1046" cy="3029"/>
              </a:xfrm>
              <a:custGeom>
                <a:avLst/>
                <a:gdLst>
                  <a:gd name="T0" fmla="*/ 395 w 443"/>
                  <a:gd name="T1" fmla="*/ 707 h 1282"/>
                  <a:gd name="T2" fmla="*/ 384 w 443"/>
                  <a:gd name="T3" fmla="*/ 550 h 1282"/>
                  <a:gd name="T4" fmla="*/ 357 w 443"/>
                  <a:gd name="T5" fmla="*/ 288 h 1282"/>
                  <a:gd name="T6" fmla="*/ 326 w 443"/>
                  <a:gd name="T7" fmla="*/ 217 h 1282"/>
                  <a:gd name="T8" fmla="*/ 275 w 443"/>
                  <a:gd name="T9" fmla="*/ 168 h 1282"/>
                  <a:gd name="T10" fmla="*/ 290 w 443"/>
                  <a:gd name="T11" fmla="*/ 148 h 1282"/>
                  <a:gd name="T12" fmla="*/ 180 w 443"/>
                  <a:gd name="T13" fmla="*/ 0 h 1282"/>
                  <a:gd name="T14" fmla="*/ 156 w 443"/>
                  <a:gd name="T15" fmla="*/ 11 h 1282"/>
                  <a:gd name="T16" fmla="*/ 101 w 443"/>
                  <a:gd name="T17" fmla="*/ 85 h 1282"/>
                  <a:gd name="T18" fmla="*/ 120 w 443"/>
                  <a:gd name="T19" fmla="*/ 198 h 1282"/>
                  <a:gd name="T20" fmla="*/ 19 w 443"/>
                  <a:gd name="T21" fmla="*/ 266 h 1282"/>
                  <a:gd name="T22" fmla="*/ 7 w 443"/>
                  <a:gd name="T23" fmla="*/ 598 h 1282"/>
                  <a:gd name="T24" fmla="*/ 9 w 443"/>
                  <a:gd name="T25" fmla="*/ 703 h 1282"/>
                  <a:gd name="T26" fmla="*/ 0 w 443"/>
                  <a:gd name="T27" fmla="*/ 850 h 1282"/>
                  <a:gd name="T28" fmla="*/ 54 w 443"/>
                  <a:gd name="T29" fmla="*/ 876 h 1282"/>
                  <a:gd name="T30" fmla="*/ 115 w 443"/>
                  <a:gd name="T31" fmla="*/ 899 h 1282"/>
                  <a:gd name="T32" fmla="*/ 151 w 443"/>
                  <a:gd name="T33" fmla="*/ 1101 h 1282"/>
                  <a:gd name="T34" fmla="*/ 151 w 443"/>
                  <a:gd name="T35" fmla="*/ 1189 h 1282"/>
                  <a:gd name="T36" fmla="*/ 210 w 443"/>
                  <a:gd name="T37" fmla="*/ 1254 h 1282"/>
                  <a:gd name="T38" fmla="*/ 204 w 443"/>
                  <a:gd name="T39" fmla="*/ 1157 h 1282"/>
                  <a:gd name="T40" fmla="*/ 193 w 443"/>
                  <a:gd name="T41" fmla="*/ 1062 h 1282"/>
                  <a:gd name="T42" fmla="*/ 243 w 443"/>
                  <a:gd name="T43" fmla="*/ 886 h 1282"/>
                  <a:gd name="T44" fmla="*/ 324 w 443"/>
                  <a:gd name="T45" fmla="*/ 844 h 1282"/>
                  <a:gd name="T46" fmla="*/ 382 w 443"/>
                  <a:gd name="T47" fmla="*/ 992 h 1282"/>
                  <a:gd name="T48" fmla="*/ 443 w 443"/>
                  <a:gd name="T49" fmla="*/ 815 h 1282"/>
                  <a:gd name="T50" fmla="*/ 76 w 443"/>
                  <a:gd name="T51" fmla="*/ 529 h 1282"/>
                  <a:gd name="T52" fmla="*/ 51 w 443"/>
                  <a:gd name="T53" fmla="*/ 633 h 1282"/>
                  <a:gd name="T54" fmla="*/ 43 w 443"/>
                  <a:gd name="T55" fmla="*/ 562 h 1282"/>
                  <a:gd name="T56" fmla="*/ 79 w 443"/>
                  <a:gd name="T57" fmla="*/ 390 h 1282"/>
                  <a:gd name="T58" fmla="*/ 76 w 443"/>
                  <a:gd name="T59" fmla="*/ 529 h 1282"/>
                  <a:gd name="T60" fmla="*/ 350 w 443"/>
                  <a:gd name="T61" fmla="*/ 648 h 1282"/>
                  <a:gd name="T62" fmla="*/ 351 w 443"/>
                  <a:gd name="T63" fmla="*/ 702 h 1282"/>
                  <a:gd name="T64" fmla="*/ 339 w 443"/>
                  <a:gd name="T65" fmla="*/ 749 h 1282"/>
                  <a:gd name="T66" fmla="*/ 314 w 443"/>
                  <a:gd name="T67" fmla="*/ 543 h 1282"/>
                  <a:gd name="T68" fmla="*/ 294 w 443"/>
                  <a:gd name="T69" fmla="*/ 466 h 1282"/>
                  <a:gd name="T70" fmla="*/ 299 w 443"/>
                  <a:gd name="T71" fmla="*/ 400 h 1282"/>
                  <a:gd name="T72" fmla="*/ 357 w 443"/>
                  <a:gd name="T73" fmla="*/ 605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3" h="1282">
                    <a:moveTo>
                      <a:pt x="430" y="777"/>
                    </a:moveTo>
                    <a:cubicBezTo>
                      <a:pt x="395" y="707"/>
                      <a:pt x="395" y="707"/>
                      <a:pt x="395" y="707"/>
                    </a:cubicBezTo>
                    <a:cubicBezTo>
                      <a:pt x="395" y="650"/>
                      <a:pt x="395" y="650"/>
                      <a:pt x="395" y="650"/>
                    </a:cubicBezTo>
                    <a:cubicBezTo>
                      <a:pt x="384" y="550"/>
                      <a:pt x="384" y="550"/>
                      <a:pt x="384" y="550"/>
                    </a:cubicBezTo>
                    <a:cubicBezTo>
                      <a:pt x="384" y="550"/>
                      <a:pt x="381" y="450"/>
                      <a:pt x="357" y="413"/>
                    </a:cubicBezTo>
                    <a:cubicBezTo>
                      <a:pt x="357" y="288"/>
                      <a:pt x="357" y="288"/>
                      <a:pt x="357" y="288"/>
                    </a:cubicBezTo>
                    <a:cubicBezTo>
                      <a:pt x="366" y="278"/>
                      <a:pt x="366" y="278"/>
                      <a:pt x="366" y="278"/>
                    </a:cubicBezTo>
                    <a:cubicBezTo>
                      <a:pt x="366" y="278"/>
                      <a:pt x="339" y="223"/>
                      <a:pt x="326" y="217"/>
                    </a:cubicBezTo>
                    <a:cubicBezTo>
                      <a:pt x="312" y="212"/>
                      <a:pt x="240" y="189"/>
                      <a:pt x="240" y="189"/>
                    </a:cubicBezTo>
                    <a:cubicBezTo>
                      <a:pt x="240" y="189"/>
                      <a:pt x="275" y="182"/>
                      <a:pt x="275" y="168"/>
                    </a:cubicBezTo>
                    <a:cubicBezTo>
                      <a:pt x="275" y="153"/>
                      <a:pt x="275" y="148"/>
                      <a:pt x="275" y="148"/>
                    </a:cubicBezTo>
                    <a:cubicBezTo>
                      <a:pt x="290" y="148"/>
                      <a:pt x="290" y="148"/>
                      <a:pt x="290" y="148"/>
                    </a:cubicBezTo>
                    <a:cubicBezTo>
                      <a:pt x="290" y="148"/>
                      <a:pt x="278" y="136"/>
                      <a:pt x="270" y="119"/>
                    </a:cubicBezTo>
                    <a:cubicBezTo>
                      <a:pt x="262" y="101"/>
                      <a:pt x="247" y="4"/>
                      <a:pt x="180" y="0"/>
                    </a:cubicBezTo>
                    <a:cubicBezTo>
                      <a:pt x="168" y="12"/>
                      <a:pt x="168" y="12"/>
                      <a:pt x="168" y="12"/>
                    </a:cubicBezTo>
                    <a:cubicBezTo>
                      <a:pt x="168" y="12"/>
                      <a:pt x="163" y="11"/>
                      <a:pt x="156" y="11"/>
                    </a:cubicBezTo>
                    <a:cubicBezTo>
                      <a:pt x="149" y="11"/>
                      <a:pt x="129" y="31"/>
                      <a:pt x="129" y="31"/>
                    </a:cubicBezTo>
                    <a:cubicBezTo>
                      <a:pt x="129" y="31"/>
                      <a:pt x="101" y="63"/>
                      <a:pt x="101" y="85"/>
                    </a:cubicBezTo>
                    <a:cubicBezTo>
                      <a:pt x="101" y="106"/>
                      <a:pt x="93" y="126"/>
                      <a:pt x="93" y="126"/>
                    </a:cubicBezTo>
                    <a:cubicBezTo>
                      <a:pt x="93" y="126"/>
                      <a:pt x="88" y="198"/>
                      <a:pt x="120" y="198"/>
                    </a:cubicBezTo>
                    <a:cubicBezTo>
                      <a:pt x="120" y="198"/>
                      <a:pt x="97" y="212"/>
                      <a:pt x="79" y="217"/>
                    </a:cubicBezTo>
                    <a:cubicBezTo>
                      <a:pt x="62" y="223"/>
                      <a:pt x="8" y="247"/>
                      <a:pt x="19" y="266"/>
                    </a:cubicBezTo>
                    <a:cubicBezTo>
                      <a:pt x="29" y="284"/>
                      <a:pt x="17" y="406"/>
                      <a:pt x="17" y="406"/>
                    </a:cubicBezTo>
                    <a:cubicBezTo>
                      <a:pt x="17" y="406"/>
                      <a:pt x="4" y="557"/>
                      <a:pt x="7" y="598"/>
                    </a:cubicBezTo>
                    <a:cubicBezTo>
                      <a:pt x="10" y="639"/>
                      <a:pt x="6" y="656"/>
                      <a:pt x="6" y="656"/>
                    </a:cubicBezTo>
                    <a:cubicBezTo>
                      <a:pt x="6" y="656"/>
                      <a:pt x="4" y="699"/>
                      <a:pt x="9" y="703"/>
                    </a:cubicBezTo>
                    <a:cubicBezTo>
                      <a:pt x="14" y="708"/>
                      <a:pt x="26" y="720"/>
                      <a:pt x="26" y="720"/>
                    </a:cubicBezTo>
                    <a:cubicBezTo>
                      <a:pt x="0" y="850"/>
                      <a:pt x="0" y="850"/>
                      <a:pt x="0" y="850"/>
                    </a:cubicBezTo>
                    <a:cubicBezTo>
                      <a:pt x="53" y="863"/>
                      <a:pt x="53" y="863"/>
                      <a:pt x="53" y="863"/>
                    </a:cubicBezTo>
                    <a:cubicBezTo>
                      <a:pt x="54" y="876"/>
                      <a:pt x="54" y="876"/>
                      <a:pt x="54" y="876"/>
                    </a:cubicBezTo>
                    <a:cubicBezTo>
                      <a:pt x="54" y="876"/>
                      <a:pt x="83" y="882"/>
                      <a:pt x="87" y="882"/>
                    </a:cubicBezTo>
                    <a:cubicBezTo>
                      <a:pt x="91" y="882"/>
                      <a:pt x="115" y="899"/>
                      <a:pt x="115" y="899"/>
                    </a:cubicBezTo>
                    <a:cubicBezTo>
                      <a:pt x="115" y="899"/>
                      <a:pt x="124" y="1011"/>
                      <a:pt x="150" y="1098"/>
                    </a:cubicBezTo>
                    <a:cubicBezTo>
                      <a:pt x="150" y="1099"/>
                      <a:pt x="151" y="1100"/>
                      <a:pt x="151" y="1101"/>
                    </a:cubicBezTo>
                    <a:cubicBezTo>
                      <a:pt x="151" y="1101"/>
                      <a:pt x="158" y="1129"/>
                      <a:pt x="155" y="1152"/>
                    </a:cubicBezTo>
                    <a:cubicBezTo>
                      <a:pt x="151" y="1175"/>
                      <a:pt x="151" y="1189"/>
                      <a:pt x="151" y="1189"/>
                    </a:cubicBezTo>
                    <a:cubicBezTo>
                      <a:pt x="151" y="1189"/>
                      <a:pt x="131" y="1225"/>
                      <a:pt x="138" y="1250"/>
                    </a:cubicBezTo>
                    <a:cubicBezTo>
                      <a:pt x="140" y="1256"/>
                      <a:pt x="210" y="1282"/>
                      <a:pt x="210" y="1254"/>
                    </a:cubicBezTo>
                    <a:cubicBezTo>
                      <a:pt x="210" y="1225"/>
                      <a:pt x="203" y="1189"/>
                      <a:pt x="210" y="1183"/>
                    </a:cubicBezTo>
                    <a:cubicBezTo>
                      <a:pt x="216" y="1176"/>
                      <a:pt x="204" y="1157"/>
                      <a:pt x="204" y="1157"/>
                    </a:cubicBezTo>
                    <a:cubicBezTo>
                      <a:pt x="204" y="1157"/>
                      <a:pt x="235" y="1160"/>
                      <a:pt x="217" y="1134"/>
                    </a:cubicBezTo>
                    <a:cubicBezTo>
                      <a:pt x="199" y="1108"/>
                      <a:pt x="187" y="1089"/>
                      <a:pt x="193" y="1062"/>
                    </a:cubicBezTo>
                    <a:cubicBezTo>
                      <a:pt x="199" y="1034"/>
                      <a:pt x="201" y="1029"/>
                      <a:pt x="196" y="1034"/>
                    </a:cubicBezTo>
                    <a:cubicBezTo>
                      <a:pt x="192" y="1038"/>
                      <a:pt x="253" y="912"/>
                      <a:pt x="243" y="886"/>
                    </a:cubicBezTo>
                    <a:cubicBezTo>
                      <a:pt x="243" y="886"/>
                      <a:pt x="258" y="857"/>
                      <a:pt x="262" y="843"/>
                    </a:cubicBezTo>
                    <a:cubicBezTo>
                      <a:pt x="265" y="829"/>
                      <a:pt x="324" y="844"/>
                      <a:pt x="324" y="844"/>
                    </a:cubicBezTo>
                    <a:cubicBezTo>
                      <a:pt x="328" y="948"/>
                      <a:pt x="328" y="948"/>
                      <a:pt x="328" y="948"/>
                    </a:cubicBezTo>
                    <a:cubicBezTo>
                      <a:pt x="382" y="992"/>
                      <a:pt x="382" y="992"/>
                      <a:pt x="382" y="992"/>
                    </a:cubicBezTo>
                    <a:cubicBezTo>
                      <a:pt x="443" y="992"/>
                      <a:pt x="443" y="992"/>
                      <a:pt x="443" y="992"/>
                    </a:cubicBezTo>
                    <a:cubicBezTo>
                      <a:pt x="443" y="815"/>
                      <a:pt x="443" y="815"/>
                      <a:pt x="443" y="815"/>
                    </a:cubicBezTo>
                    <a:lnTo>
                      <a:pt x="430" y="777"/>
                    </a:lnTo>
                    <a:close/>
                    <a:moveTo>
                      <a:pt x="76" y="529"/>
                    </a:moveTo>
                    <a:cubicBezTo>
                      <a:pt x="60" y="575"/>
                      <a:pt x="60" y="575"/>
                      <a:pt x="60" y="575"/>
                    </a:cubicBezTo>
                    <a:cubicBezTo>
                      <a:pt x="51" y="633"/>
                      <a:pt x="51" y="633"/>
                      <a:pt x="51" y="633"/>
                    </a:cubicBezTo>
                    <a:cubicBezTo>
                      <a:pt x="43" y="586"/>
                      <a:pt x="43" y="586"/>
                      <a:pt x="43" y="586"/>
                    </a:cubicBezTo>
                    <a:cubicBezTo>
                      <a:pt x="43" y="562"/>
                      <a:pt x="43" y="562"/>
                      <a:pt x="43" y="562"/>
                    </a:cubicBezTo>
                    <a:cubicBezTo>
                      <a:pt x="43" y="562"/>
                      <a:pt x="65" y="498"/>
                      <a:pt x="65" y="469"/>
                    </a:cubicBezTo>
                    <a:cubicBezTo>
                      <a:pt x="65" y="440"/>
                      <a:pt x="79" y="390"/>
                      <a:pt x="79" y="390"/>
                    </a:cubicBezTo>
                    <a:cubicBezTo>
                      <a:pt x="92" y="424"/>
                      <a:pt x="92" y="424"/>
                      <a:pt x="92" y="424"/>
                    </a:cubicBezTo>
                    <a:lnTo>
                      <a:pt x="76" y="529"/>
                    </a:lnTo>
                    <a:close/>
                    <a:moveTo>
                      <a:pt x="357" y="626"/>
                    </a:moveTo>
                    <a:cubicBezTo>
                      <a:pt x="350" y="648"/>
                      <a:pt x="350" y="648"/>
                      <a:pt x="350" y="648"/>
                    </a:cubicBezTo>
                    <a:cubicBezTo>
                      <a:pt x="350" y="648"/>
                      <a:pt x="351" y="668"/>
                      <a:pt x="351" y="674"/>
                    </a:cubicBezTo>
                    <a:cubicBezTo>
                      <a:pt x="351" y="680"/>
                      <a:pt x="351" y="702"/>
                      <a:pt x="351" y="702"/>
                    </a:cubicBezTo>
                    <a:cubicBezTo>
                      <a:pt x="347" y="742"/>
                      <a:pt x="347" y="742"/>
                      <a:pt x="347" y="742"/>
                    </a:cubicBezTo>
                    <a:cubicBezTo>
                      <a:pt x="339" y="749"/>
                      <a:pt x="339" y="749"/>
                      <a:pt x="339" y="749"/>
                    </a:cubicBezTo>
                    <a:cubicBezTo>
                      <a:pt x="324" y="801"/>
                      <a:pt x="324" y="801"/>
                      <a:pt x="324" y="801"/>
                    </a:cubicBezTo>
                    <a:cubicBezTo>
                      <a:pt x="345" y="630"/>
                      <a:pt x="314" y="543"/>
                      <a:pt x="314" y="543"/>
                    </a:cubicBezTo>
                    <a:cubicBezTo>
                      <a:pt x="305" y="510"/>
                      <a:pt x="305" y="510"/>
                      <a:pt x="305" y="510"/>
                    </a:cubicBezTo>
                    <a:cubicBezTo>
                      <a:pt x="294" y="466"/>
                      <a:pt x="294" y="466"/>
                      <a:pt x="294" y="466"/>
                    </a:cubicBezTo>
                    <a:cubicBezTo>
                      <a:pt x="294" y="419"/>
                      <a:pt x="294" y="419"/>
                      <a:pt x="294" y="419"/>
                    </a:cubicBezTo>
                    <a:cubicBezTo>
                      <a:pt x="299" y="400"/>
                      <a:pt x="299" y="400"/>
                      <a:pt x="299" y="400"/>
                    </a:cubicBezTo>
                    <a:cubicBezTo>
                      <a:pt x="299" y="400"/>
                      <a:pt x="308" y="399"/>
                      <a:pt x="308" y="430"/>
                    </a:cubicBezTo>
                    <a:cubicBezTo>
                      <a:pt x="308" y="461"/>
                      <a:pt x="357" y="605"/>
                      <a:pt x="357" y="605"/>
                    </a:cubicBezTo>
                    <a:lnTo>
                      <a:pt x="357" y="626"/>
                    </a:ln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8" name="Freeform 46"/>
              <p:cNvSpPr/>
              <p:nvPr/>
            </p:nvSpPr>
            <p:spPr bwMode="auto">
              <a:xfrm>
                <a:off x="1549" y="95"/>
                <a:ext cx="2691" cy="4172"/>
              </a:xfrm>
              <a:custGeom>
                <a:avLst/>
                <a:gdLst>
                  <a:gd name="T0" fmla="*/ 369 w 1139"/>
                  <a:gd name="T1" fmla="*/ 1064 h 1766"/>
                  <a:gd name="T2" fmla="*/ 383 w 1139"/>
                  <a:gd name="T3" fmla="*/ 1474 h 1766"/>
                  <a:gd name="T4" fmla="*/ 351 w 1139"/>
                  <a:gd name="T5" fmla="*/ 1694 h 1766"/>
                  <a:gd name="T6" fmla="*/ 491 w 1139"/>
                  <a:gd name="T7" fmla="*/ 1661 h 1766"/>
                  <a:gd name="T8" fmla="*/ 502 w 1139"/>
                  <a:gd name="T9" fmla="*/ 1603 h 1766"/>
                  <a:gd name="T10" fmla="*/ 492 w 1139"/>
                  <a:gd name="T11" fmla="*/ 1385 h 1766"/>
                  <a:gd name="T12" fmla="*/ 507 w 1139"/>
                  <a:gd name="T13" fmla="*/ 1247 h 1766"/>
                  <a:gd name="T14" fmla="*/ 524 w 1139"/>
                  <a:gd name="T15" fmla="*/ 1097 h 1766"/>
                  <a:gd name="T16" fmla="*/ 542 w 1139"/>
                  <a:gd name="T17" fmla="*/ 1183 h 1766"/>
                  <a:gd name="T18" fmla="*/ 576 w 1139"/>
                  <a:gd name="T19" fmla="*/ 1486 h 1766"/>
                  <a:gd name="T20" fmla="*/ 564 w 1139"/>
                  <a:gd name="T21" fmla="*/ 1580 h 1766"/>
                  <a:gd name="T22" fmla="*/ 579 w 1139"/>
                  <a:gd name="T23" fmla="*/ 1671 h 1766"/>
                  <a:gd name="T24" fmla="*/ 702 w 1139"/>
                  <a:gd name="T25" fmla="*/ 1712 h 1766"/>
                  <a:gd name="T26" fmla="*/ 679 w 1139"/>
                  <a:gd name="T27" fmla="*/ 1609 h 1766"/>
                  <a:gd name="T28" fmla="*/ 686 w 1139"/>
                  <a:gd name="T29" fmla="*/ 1492 h 1766"/>
                  <a:gd name="T30" fmla="*/ 678 w 1139"/>
                  <a:gd name="T31" fmla="*/ 1301 h 1766"/>
                  <a:gd name="T32" fmla="*/ 704 w 1139"/>
                  <a:gd name="T33" fmla="*/ 1146 h 1766"/>
                  <a:gd name="T34" fmla="*/ 703 w 1139"/>
                  <a:gd name="T35" fmla="*/ 992 h 1766"/>
                  <a:gd name="T36" fmla="*/ 766 w 1139"/>
                  <a:gd name="T37" fmla="*/ 929 h 1766"/>
                  <a:gd name="T38" fmla="*/ 925 w 1139"/>
                  <a:gd name="T39" fmla="*/ 926 h 1766"/>
                  <a:gd name="T40" fmla="*/ 900 w 1139"/>
                  <a:gd name="T41" fmla="*/ 816 h 1766"/>
                  <a:gd name="T42" fmla="*/ 848 w 1139"/>
                  <a:gd name="T43" fmla="*/ 647 h 1766"/>
                  <a:gd name="T44" fmla="*/ 822 w 1139"/>
                  <a:gd name="T45" fmla="*/ 501 h 1766"/>
                  <a:gd name="T46" fmla="*/ 942 w 1139"/>
                  <a:gd name="T47" fmla="*/ 403 h 1766"/>
                  <a:gd name="T48" fmla="*/ 990 w 1139"/>
                  <a:gd name="T49" fmla="*/ 325 h 1766"/>
                  <a:gd name="T50" fmla="*/ 1091 w 1139"/>
                  <a:gd name="T51" fmla="*/ 225 h 1766"/>
                  <a:gd name="T52" fmla="*/ 1132 w 1139"/>
                  <a:gd name="T53" fmla="*/ 132 h 1766"/>
                  <a:gd name="T54" fmla="*/ 1129 w 1139"/>
                  <a:gd name="T55" fmla="*/ 68 h 1766"/>
                  <a:gd name="T56" fmla="*/ 1085 w 1139"/>
                  <a:gd name="T57" fmla="*/ 36 h 1766"/>
                  <a:gd name="T58" fmla="*/ 1044 w 1139"/>
                  <a:gd name="T59" fmla="*/ 147 h 1766"/>
                  <a:gd name="T60" fmla="*/ 1010 w 1139"/>
                  <a:gd name="T61" fmla="*/ 187 h 1766"/>
                  <a:gd name="T62" fmla="*/ 880 w 1139"/>
                  <a:gd name="T63" fmla="*/ 313 h 1766"/>
                  <a:gd name="T64" fmla="*/ 775 w 1139"/>
                  <a:gd name="T65" fmla="*/ 351 h 1766"/>
                  <a:gd name="T66" fmla="*/ 670 w 1139"/>
                  <a:gd name="T67" fmla="*/ 353 h 1766"/>
                  <a:gd name="T68" fmla="*/ 695 w 1139"/>
                  <a:gd name="T69" fmla="*/ 291 h 1766"/>
                  <a:gd name="T70" fmla="*/ 574 w 1139"/>
                  <a:gd name="T71" fmla="*/ 214 h 1766"/>
                  <a:gd name="T72" fmla="*/ 566 w 1139"/>
                  <a:gd name="T73" fmla="*/ 337 h 1766"/>
                  <a:gd name="T74" fmla="*/ 456 w 1139"/>
                  <a:gd name="T75" fmla="*/ 342 h 1766"/>
                  <a:gd name="T76" fmla="*/ 399 w 1139"/>
                  <a:gd name="T77" fmla="*/ 325 h 1766"/>
                  <a:gd name="T78" fmla="*/ 368 w 1139"/>
                  <a:gd name="T79" fmla="*/ 204 h 1766"/>
                  <a:gd name="T80" fmla="*/ 303 w 1139"/>
                  <a:gd name="T81" fmla="*/ 27 h 1766"/>
                  <a:gd name="T82" fmla="*/ 192 w 1139"/>
                  <a:gd name="T83" fmla="*/ 0 h 1766"/>
                  <a:gd name="T84" fmla="*/ 150 w 1139"/>
                  <a:gd name="T85" fmla="*/ 20 h 1766"/>
                  <a:gd name="T86" fmla="*/ 117 w 1139"/>
                  <a:gd name="T87" fmla="*/ 78 h 1766"/>
                  <a:gd name="T88" fmla="*/ 3 w 1139"/>
                  <a:gd name="T89" fmla="*/ 159 h 1766"/>
                  <a:gd name="T90" fmla="*/ 19 w 1139"/>
                  <a:gd name="T91" fmla="*/ 196 h 1766"/>
                  <a:gd name="T92" fmla="*/ 35 w 1139"/>
                  <a:gd name="T93" fmla="*/ 318 h 1766"/>
                  <a:gd name="T94" fmla="*/ 64 w 1139"/>
                  <a:gd name="T95" fmla="*/ 356 h 1766"/>
                  <a:gd name="T96" fmla="*/ 227 w 1139"/>
                  <a:gd name="T97" fmla="*/ 320 h 1766"/>
                  <a:gd name="T98" fmla="*/ 303 w 1139"/>
                  <a:gd name="T99" fmla="*/ 388 h 1766"/>
                  <a:gd name="T100" fmla="*/ 394 w 1139"/>
                  <a:gd name="T101" fmla="*/ 460 h 1766"/>
                  <a:gd name="T102" fmla="*/ 364 w 1139"/>
                  <a:gd name="T103" fmla="*/ 593 h 1766"/>
                  <a:gd name="T104" fmla="*/ 345 w 1139"/>
                  <a:gd name="T105" fmla="*/ 821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39" h="1766">
                    <a:moveTo>
                      <a:pt x="379" y="900"/>
                    </a:moveTo>
                    <a:cubicBezTo>
                      <a:pt x="380" y="925"/>
                      <a:pt x="370" y="945"/>
                      <a:pt x="370" y="968"/>
                    </a:cubicBezTo>
                    <a:cubicBezTo>
                      <a:pt x="370" y="1000"/>
                      <a:pt x="369" y="1032"/>
                      <a:pt x="369" y="1064"/>
                    </a:cubicBezTo>
                    <a:cubicBezTo>
                      <a:pt x="369" y="1107"/>
                      <a:pt x="368" y="1149"/>
                      <a:pt x="372" y="1191"/>
                    </a:cubicBezTo>
                    <a:cubicBezTo>
                      <a:pt x="374" y="1220"/>
                      <a:pt x="378" y="1248"/>
                      <a:pt x="378" y="1277"/>
                    </a:cubicBezTo>
                    <a:cubicBezTo>
                      <a:pt x="378" y="1344"/>
                      <a:pt x="383" y="1408"/>
                      <a:pt x="383" y="1474"/>
                    </a:cubicBezTo>
                    <a:cubicBezTo>
                      <a:pt x="383" y="1507"/>
                      <a:pt x="378" y="1540"/>
                      <a:pt x="378" y="1574"/>
                    </a:cubicBezTo>
                    <a:cubicBezTo>
                      <a:pt x="378" y="1591"/>
                      <a:pt x="354" y="1633"/>
                      <a:pt x="388" y="1636"/>
                    </a:cubicBezTo>
                    <a:cubicBezTo>
                      <a:pt x="392" y="1658"/>
                      <a:pt x="363" y="1677"/>
                      <a:pt x="351" y="1694"/>
                    </a:cubicBezTo>
                    <a:cubicBezTo>
                      <a:pt x="341" y="1708"/>
                      <a:pt x="330" y="1723"/>
                      <a:pt x="330" y="1742"/>
                    </a:cubicBezTo>
                    <a:cubicBezTo>
                      <a:pt x="379" y="1766"/>
                      <a:pt x="430" y="1729"/>
                      <a:pt x="467" y="1702"/>
                    </a:cubicBezTo>
                    <a:cubicBezTo>
                      <a:pt x="482" y="1690"/>
                      <a:pt x="486" y="1681"/>
                      <a:pt x="491" y="1661"/>
                    </a:cubicBezTo>
                    <a:cubicBezTo>
                      <a:pt x="491" y="1657"/>
                      <a:pt x="490" y="1653"/>
                      <a:pt x="490" y="1650"/>
                    </a:cubicBezTo>
                    <a:cubicBezTo>
                      <a:pt x="492" y="1644"/>
                      <a:pt x="498" y="1639"/>
                      <a:pt x="500" y="1634"/>
                    </a:cubicBezTo>
                    <a:cubicBezTo>
                      <a:pt x="503" y="1624"/>
                      <a:pt x="502" y="1614"/>
                      <a:pt x="502" y="1603"/>
                    </a:cubicBezTo>
                    <a:cubicBezTo>
                      <a:pt x="502" y="1584"/>
                      <a:pt x="494" y="1571"/>
                      <a:pt x="492" y="1553"/>
                    </a:cubicBezTo>
                    <a:cubicBezTo>
                      <a:pt x="488" y="1525"/>
                      <a:pt x="492" y="1494"/>
                      <a:pt x="492" y="1466"/>
                    </a:cubicBezTo>
                    <a:cubicBezTo>
                      <a:pt x="492" y="1439"/>
                      <a:pt x="490" y="1412"/>
                      <a:pt x="492" y="1385"/>
                    </a:cubicBezTo>
                    <a:cubicBezTo>
                      <a:pt x="494" y="1364"/>
                      <a:pt x="493" y="1340"/>
                      <a:pt x="496" y="1318"/>
                    </a:cubicBezTo>
                    <a:cubicBezTo>
                      <a:pt x="497" y="1306"/>
                      <a:pt x="504" y="1299"/>
                      <a:pt x="506" y="1287"/>
                    </a:cubicBezTo>
                    <a:cubicBezTo>
                      <a:pt x="508" y="1274"/>
                      <a:pt x="507" y="1260"/>
                      <a:pt x="507" y="1247"/>
                    </a:cubicBezTo>
                    <a:cubicBezTo>
                      <a:pt x="507" y="1230"/>
                      <a:pt x="511" y="1222"/>
                      <a:pt x="519" y="1207"/>
                    </a:cubicBezTo>
                    <a:cubicBezTo>
                      <a:pt x="525" y="1194"/>
                      <a:pt x="524" y="1182"/>
                      <a:pt x="524" y="1168"/>
                    </a:cubicBezTo>
                    <a:cubicBezTo>
                      <a:pt x="524" y="1145"/>
                      <a:pt x="523" y="1121"/>
                      <a:pt x="524" y="1097"/>
                    </a:cubicBezTo>
                    <a:cubicBezTo>
                      <a:pt x="525" y="1088"/>
                      <a:pt x="528" y="1074"/>
                      <a:pt x="535" y="1090"/>
                    </a:cubicBezTo>
                    <a:cubicBezTo>
                      <a:pt x="539" y="1100"/>
                      <a:pt x="535" y="1121"/>
                      <a:pt x="536" y="1132"/>
                    </a:cubicBezTo>
                    <a:cubicBezTo>
                      <a:pt x="537" y="1148"/>
                      <a:pt x="538" y="1168"/>
                      <a:pt x="542" y="1183"/>
                    </a:cubicBezTo>
                    <a:cubicBezTo>
                      <a:pt x="547" y="1199"/>
                      <a:pt x="558" y="1213"/>
                      <a:pt x="563" y="1230"/>
                    </a:cubicBezTo>
                    <a:cubicBezTo>
                      <a:pt x="570" y="1254"/>
                      <a:pt x="576" y="1278"/>
                      <a:pt x="576" y="1304"/>
                    </a:cubicBezTo>
                    <a:cubicBezTo>
                      <a:pt x="576" y="1364"/>
                      <a:pt x="576" y="1425"/>
                      <a:pt x="576" y="1486"/>
                    </a:cubicBezTo>
                    <a:cubicBezTo>
                      <a:pt x="576" y="1502"/>
                      <a:pt x="580" y="1525"/>
                      <a:pt x="575" y="1540"/>
                    </a:cubicBezTo>
                    <a:cubicBezTo>
                      <a:pt x="573" y="1547"/>
                      <a:pt x="567" y="1552"/>
                      <a:pt x="565" y="1559"/>
                    </a:cubicBezTo>
                    <a:cubicBezTo>
                      <a:pt x="564" y="1566"/>
                      <a:pt x="565" y="1573"/>
                      <a:pt x="564" y="1580"/>
                    </a:cubicBezTo>
                    <a:cubicBezTo>
                      <a:pt x="564" y="1592"/>
                      <a:pt x="562" y="1607"/>
                      <a:pt x="564" y="1619"/>
                    </a:cubicBezTo>
                    <a:cubicBezTo>
                      <a:pt x="566" y="1627"/>
                      <a:pt x="575" y="1630"/>
                      <a:pt x="578" y="1638"/>
                    </a:cubicBezTo>
                    <a:cubicBezTo>
                      <a:pt x="582" y="1647"/>
                      <a:pt x="580" y="1661"/>
                      <a:pt x="579" y="1671"/>
                    </a:cubicBezTo>
                    <a:cubicBezTo>
                      <a:pt x="590" y="1678"/>
                      <a:pt x="603" y="1672"/>
                      <a:pt x="613" y="1677"/>
                    </a:cubicBezTo>
                    <a:cubicBezTo>
                      <a:pt x="620" y="1680"/>
                      <a:pt x="626" y="1689"/>
                      <a:pt x="631" y="1695"/>
                    </a:cubicBezTo>
                    <a:cubicBezTo>
                      <a:pt x="649" y="1715"/>
                      <a:pt x="676" y="1712"/>
                      <a:pt x="702" y="1712"/>
                    </a:cubicBezTo>
                    <a:cubicBezTo>
                      <a:pt x="720" y="1712"/>
                      <a:pt x="729" y="1714"/>
                      <a:pt x="730" y="1693"/>
                    </a:cubicBezTo>
                    <a:cubicBezTo>
                      <a:pt x="730" y="1675"/>
                      <a:pt x="718" y="1666"/>
                      <a:pt x="707" y="1652"/>
                    </a:cubicBezTo>
                    <a:cubicBezTo>
                      <a:pt x="696" y="1639"/>
                      <a:pt x="680" y="1627"/>
                      <a:pt x="679" y="1609"/>
                    </a:cubicBezTo>
                    <a:cubicBezTo>
                      <a:pt x="678" y="1595"/>
                      <a:pt x="676" y="1574"/>
                      <a:pt x="678" y="1561"/>
                    </a:cubicBezTo>
                    <a:cubicBezTo>
                      <a:pt x="679" y="1551"/>
                      <a:pt x="683" y="1546"/>
                      <a:pt x="683" y="1534"/>
                    </a:cubicBezTo>
                    <a:cubicBezTo>
                      <a:pt x="683" y="1520"/>
                      <a:pt x="683" y="1506"/>
                      <a:pt x="686" y="1492"/>
                    </a:cubicBezTo>
                    <a:cubicBezTo>
                      <a:pt x="689" y="1469"/>
                      <a:pt x="690" y="1447"/>
                      <a:pt x="690" y="1423"/>
                    </a:cubicBezTo>
                    <a:cubicBezTo>
                      <a:pt x="690" y="1392"/>
                      <a:pt x="685" y="1368"/>
                      <a:pt x="680" y="1338"/>
                    </a:cubicBezTo>
                    <a:cubicBezTo>
                      <a:pt x="677" y="1328"/>
                      <a:pt x="676" y="1312"/>
                      <a:pt x="678" y="1301"/>
                    </a:cubicBezTo>
                    <a:cubicBezTo>
                      <a:pt x="681" y="1286"/>
                      <a:pt x="689" y="1278"/>
                      <a:pt x="690" y="1261"/>
                    </a:cubicBezTo>
                    <a:cubicBezTo>
                      <a:pt x="690" y="1248"/>
                      <a:pt x="688" y="1233"/>
                      <a:pt x="689" y="1219"/>
                    </a:cubicBezTo>
                    <a:cubicBezTo>
                      <a:pt x="692" y="1194"/>
                      <a:pt x="704" y="1172"/>
                      <a:pt x="704" y="1146"/>
                    </a:cubicBezTo>
                    <a:cubicBezTo>
                      <a:pt x="704" y="1126"/>
                      <a:pt x="705" y="1106"/>
                      <a:pt x="706" y="1086"/>
                    </a:cubicBezTo>
                    <a:cubicBezTo>
                      <a:pt x="707" y="1068"/>
                      <a:pt x="712" y="1044"/>
                      <a:pt x="708" y="1027"/>
                    </a:cubicBezTo>
                    <a:cubicBezTo>
                      <a:pt x="704" y="1014"/>
                      <a:pt x="701" y="1007"/>
                      <a:pt x="703" y="992"/>
                    </a:cubicBezTo>
                    <a:cubicBezTo>
                      <a:pt x="704" y="980"/>
                      <a:pt x="708" y="968"/>
                      <a:pt x="709" y="956"/>
                    </a:cubicBezTo>
                    <a:cubicBezTo>
                      <a:pt x="710" y="944"/>
                      <a:pt x="705" y="936"/>
                      <a:pt x="717" y="931"/>
                    </a:cubicBezTo>
                    <a:cubicBezTo>
                      <a:pt x="731" y="926"/>
                      <a:pt x="751" y="933"/>
                      <a:pt x="766" y="929"/>
                    </a:cubicBezTo>
                    <a:cubicBezTo>
                      <a:pt x="780" y="925"/>
                      <a:pt x="790" y="919"/>
                      <a:pt x="804" y="921"/>
                    </a:cubicBezTo>
                    <a:cubicBezTo>
                      <a:pt x="818" y="922"/>
                      <a:pt x="833" y="924"/>
                      <a:pt x="849" y="924"/>
                    </a:cubicBezTo>
                    <a:cubicBezTo>
                      <a:pt x="874" y="924"/>
                      <a:pt x="900" y="927"/>
                      <a:pt x="925" y="926"/>
                    </a:cubicBezTo>
                    <a:cubicBezTo>
                      <a:pt x="926" y="905"/>
                      <a:pt x="920" y="899"/>
                      <a:pt x="914" y="881"/>
                    </a:cubicBezTo>
                    <a:cubicBezTo>
                      <a:pt x="911" y="872"/>
                      <a:pt x="913" y="863"/>
                      <a:pt x="912" y="854"/>
                    </a:cubicBezTo>
                    <a:cubicBezTo>
                      <a:pt x="910" y="841"/>
                      <a:pt x="903" y="829"/>
                      <a:pt x="900" y="816"/>
                    </a:cubicBezTo>
                    <a:cubicBezTo>
                      <a:pt x="895" y="796"/>
                      <a:pt x="894" y="775"/>
                      <a:pt x="887" y="756"/>
                    </a:cubicBezTo>
                    <a:cubicBezTo>
                      <a:pt x="880" y="737"/>
                      <a:pt x="874" y="719"/>
                      <a:pt x="868" y="699"/>
                    </a:cubicBezTo>
                    <a:cubicBezTo>
                      <a:pt x="862" y="682"/>
                      <a:pt x="852" y="665"/>
                      <a:pt x="848" y="647"/>
                    </a:cubicBezTo>
                    <a:cubicBezTo>
                      <a:pt x="844" y="630"/>
                      <a:pt x="845" y="614"/>
                      <a:pt x="841" y="598"/>
                    </a:cubicBezTo>
                    <a:cubicBezTo>
                      <a:pt x="834" y="575"/>
                      <a:pt x="832" y="551"/>
                      <a:pt x="825" y="528"/>
                    </a:cubicBezTo>
                    <a:cubicBezTo>
                      <a:pt x="822" y="517"/>
                      <a:pt x="817" y="510"/>
                      <a:pt x="822" y="501"/>
                    </a:cubicBezTo>
                    <a:cubicBezTo>
                      <a:pt x="827" y="493"/>
                      <a:pt x="847" y="485"/>
                      <a:pt x="855" y="479"/>
                    </a:cubicBezTo>
                    <a:cubicBezTo>
                      <a:pt x="873" y="468"/>
                      <a:pt x="896" y="456"/>
                      <a:pt x="910" y="441"/>
                    </a:cubicBezTo>
                    <a:cubicBezTo>
                      <a:pt x="922" y="428"/>
                      <a:pt x="929" y="415"/>
                      <a:pt x="942" y="403"/>
                    </a:cubicBezTo>
                    <a:cubicBezTo>
                      <a:pt x="950" y="396"/>
                      <a:pt x="949" y="394"/>
                      <a:pt x="952" y="386"/>
                    </a:cubicBezTo>
                    <a:cubicBezTo>
                      <a:pt x="956" y="373"/>
                      <a:pt x="963" y="371"/>
                      <a:pt x="973" y="362"/>
                    </a:cubicBezTo>
                    <a:cubicBezTo>
                      <a:pt x="984" y="352"/>
                      <a:pt x="987" y="339"/>
                      <a:pt x="990" y="325"/>
                    </a:cubicBezTo>
                    <a:cubicBezTo>
                      <a:pt x="1010" y="322"/>
                      <a:pt x="1014" y="321"/>
                      <a:pt x="1023" y="303"/>
                    </a:cubicBezTo>
                    <a:cubicBezTo>
                      <a:pt x="1033" y="283"/>
                      <a:pt x="1050" y="268"/>
                      <a:pt x="1064" y="251"/>
                    </a:cubicBezTo>
                    <a:cubicBezTo>
                      <a:pt x="1073" y="242"/>
                      <a:pt x="1085" y="235"/>
                      <a:pt x="1091" y="225"/>
                    </a:cubicBezTo>
                    <a:cubicBezTo>
                      <a:pt x="1100" y="211"/>
                      <a:pt x="1096" y="195"/>
                      <a:pt x="1095" y="180"/>
                    </a:cubicBezTo>
                    <a:cubicBezTo>
                      <a:pt x="1095" y="171"/>
                      <a:pt x="1095" y="168"/>
                      <a:pt x="1099" y="162"/>
                    </a:cubicBezTo>
                    <a:cubicBezTo>
                      <a:pt x="1107" y="150"/>
                      <a:pt x="1127" y="145"/>
                      <a:pt x="1132" y="132"/>
                    </a:cubicBezTo>
                    <a:cubicBezTo>
                      <a:pt x="1133" y="126"/>
                      <a:pt x="1130" y="118"/>
                      <a:pt x="1131" y="113"/>
                    </a:cubicBezTo>
                    <a:cubicBezTo>
                      <a:pt x="1133" y="103"/>
                      <a:pt x="1139" y="96"/>
                      <a:pt x="1139" y="86"/>
                    </a:cubicBezTo>
                    <a:cubicBezTo>
                      <a:pt x="1139" y="76"/>
                      <a:pt x="1135" y="75"/>
                      <a:pt x="1129" y="68"/>
                    </a:cubicBezTo>
                    <a:cubicBezTo>
                      <a:pt x="1126" y="65"/>
                      <a:pt x="1122" y="61"/>
                      <a:pt x="1120" y="57"/>
                    </a:cubicBezTo>
                    <a:cubicBezTo>
                      <a:pt x="1119" y="55"/>
                      <a:pt x="1118" y="48"/>
                      <a:pt x="1117" y="46"/>
                    </a:cubicBezTo>
                    <a:cubicBezTo>
                      <a:pt x="1112" y="39"/>
                      <a:pt x="1094" y="34"/>
                      <a:pt x="1085" y="36"/>
                    </a:cubicBezTo>
                    <a:cubicBezTo>
                      <a:pt x="1069" y="40"/>
                      <a:pt x="1063" y="60"/>
                      <a:pt x="1063" y="75"/>
                    </a:cubicBezTo>
                    <a:cubicBezTo>
                      <a:pt x="1063" y="90"/>
                      <a:pt x="1069" y="124"/>
                      <a:pt x="1063" y="138"/>
                    </a:cubicBezTo>
                    <a:cubicBezTo>
                      <a:pt x="1059" y="147"/>
                      <a:pt x="1051" y="142"/>
                      <a:pt x="1044" y="147"/>
                    </a:cubicBezTo>
                    <a:cubicBezTo>
                      <a:pt x="1041" y="150"/>
                      <a:pt x="1043" y="154"/>
                      <a:pt x="1040" y="158"/>
                    </a:cubicBezTo>
                    <a:cubicBezTo>
                      <a:pt x="1036" y="162"/>
                      <a:pt x="1031" y="163"/>
                      <a:pt x="1028" y="165"/>
                    </a:cubicBezTo>
                    <a:cubicBezTo>
                      <a:pt x="1020" y="172"/>
                      <a:pt x="1016" y="179"/>
                      <a:pt x="1010" y="187"/>
                    </a:cubicBezTo>
                    <a:cubicBezTo>
                      <a:pt x="1006" y="192"/>
                      <a:pt x="1001" y="197"/>
                      <a:pt x="997" y="201"/>
                    </a:cubicBezTo>
                    <a:cubicBezTo>
                      <a:pt x="992" y="207"/>
                      <a:pt x="984" y="211"/>
                      <a:pt x="978" y="218"/>
                    </a:cubicBezTo>
                    <a:cubicBezTo>
                      <a:pt x="948" y="249"/>
                      <a:pt x="916" y="288"/>
                      <a:pt x="880" y="313"/>
                    </a:cubicBezTo>
                    <a:cubicBezTo>
                      <a:pt x="856" y="329"/>
                      <a:pt x="838" y="348"/>
                      <a:pt x="818" y="368"/>
                    </a:cubicBezTo>
                    <a:cubicBezTo>
                      <a:pt x="812" y="374"/>
                      <a:pt x="805" y="380"/>
                      <a:pt x="794" y="375"/>
                    </a:cubicBezTo>
                    <a:cubicBezTo>
                      <a:pt x="786" y="371"/>
                      <a:pt x="782" y="355"/>
                      <a:pt x="775" y="351"/>
                    </a:cubicBezTo>
                    <a:cubicBezTo>
                      <a:pt x="764" y="347"/>
                      <a:pt x="748" y="360"/>
                      <a:pt x="739" y="364"/>
                    </a:cubicBezTo>
                    <a:cubicBezTo>
                      <a:pt x="724" y="372"/>
                      <a:pt x="714" y="382"/>
                      <a:pt x="701" y="392"/>
                    </a:cubicBezTo>
                    <a:cubicBezTo>
                      <a:pt x="681" y="407"/>
                      <a:pt x="659" y="373"/>
                      <a:pt x="670" y="353"/>
                    </a:cubicBezTo>
                    <a:cubicBezTo>
                      <a:pt x="674" y="345"/>
                      <a:pt x="684" y="343"/>
                      <a:pt x="689" y="336"/>
                    </a:cubicBezTo>
                    <a:cubicBezTo>
                      <a:pt x="691" y="333"/>
                      <a:pt x="689" y="329"/>
                      <a:pt x="690" y="327"/>
                    </a:cubicBezTo>
                    <a:cubicBezTo>
                      <a:pt x="695" y="314"/>
                      <a:pt x="695" y="305"/>
                      <a:pt x="695" y="291"/>
                    </a:cubicBezTo>
                    <a:cubicBezTo>
                      <a:pt x="695" y="268"/>
                      <a:pt x="702" y="239"/>
                      <a:pt x="689" y="218"/>
                    </a:cubicBezTo>
                    <a:cubicBezTo>
                      <a:pt x="672" y="190"/>
                      <a:pt x="632" y="178"/>
                      <a:pt x="598" y="195"/>
                    </a:cubicBezTo>
                    <a:cubicBezTo>
                      <a:pt x="588" y="199"/>
                      <a:pt x="578" y="206"/>
                      <a:pt x="574" y="214"/>
                    </a:cubicBezTo>
                    <a:cubicBezTo>
                      <a:pt x="569" y="223"/>
                      <a:pt x="568" y="229"/>
                      <a:pt x="565" y="239"/>
                    </a:cubicBezTo>
                    <a:cubicBezTo>
                      <a:pt x="560" y="255"/>
                      <a:pt x="564" y="272"/>
                      <a:pt x="563" y="288"/>
                    </a:cubicBezTo>
                    <a:cubicBezTo>
                      <a:pt x="562" y="302"/>
                      <a:pt x="561" y="323"/>
                      <a:pt x="566" y="337"/>
                    </a:cubicBezTo>
                    <a:cubicBezTo>
                      <a:pt x="571" y="351"/>
                      <a:pt x="585" y="374"/>
                      <a:pt x="562" y="384"/>
                    </a:cubicBezTo>
                    <a:cubicBezTo>
                      <a:pt x="540" y="394"/>
                      <a:pt x="513" y="365"/>
                      <a:pt x="495" y="357"/>
                    </a:cubicBezTo>
                    <a:cubicBezTo>
                      <a:pt x="482" y="352"/>
                      <a:pt x="470" y="345"/>
                      <a:pt x="456" y="342"/>
                    </a:cubicBezTo>
                    <a:cubicBezTo>
                      <a:pt x="442" y="338"/>
                      <a:pt x="425" y="346"/>
                      <a:pt x="429" y="365"/>
                    </a:cubicBezTo>
                    <a:cubicBezTo>
                      <a:pt x="413" y="368"/>
                      <a:pt x="419" y="352"/>
                      <a:pt x="417" y="344"/>
                    </a:cubicBezTo>
                    <a:cubicBezTo>
                      <a:pt x="414" y="332"/>
                      <a:pt x="408" y="331"/>
                      <a:pt x="399" y="325"/>
                    </a:cubicBezTo>
                    <a:cubicBezTo>
                      <a:pt x="386" y="317"/>
                      <a:pt x="353" y="301"/>
                      <a:pt x="351" y="284"/>
                    </a:cubicBezTo>
                    <a:cubicBezTo>
                      <a:pt x="360" y="280"/>
                      <a:pt x="370" y="277"/>
                      <a:pt x="379" y="272"/>
                    </a:cubicBezTo>
                    <a:cubicBezTo>
                      <a:pt x="381" y="247"/>
                      <a:pt x="373" y="229"/>
                      <a:pt x="368" y="204"/>
                    </a:cubicBezTo>
                    <a:cubicBezTo>
                      <a:pt x="362" y="179"/>
                      <a:pt x="356" y="154"/>
                      <a:pt x="349" y="130"/>
                    </a:cubicBezTo>
                    <a:cubicBezTo>
                      <a:pt x="343" y="109"/>
                      <a:pt x="340" y="88"/>
                      <a:pt x="333" y="67"/>
                    </a:cubicBezTo>
                    <a:cubicBezTo>
                      <a:pt x="327" y="50"/>
                      <a:pt x="324" y="26"/>
                      <a:pt x="303" y="27"/>
                    </a:cubicBezTo>
                    <a:cubicBezTo>
                      <a:pt x="283" y="27"/>
                      <a:pt x="263" y="35"/>
                      <a:pt x="242" y="35"/>
                    </a:cubicBezTo>
                    <a:cubicBezTo>
                      <a:pt x="225" y="35"/>
                      <a:pt x="225" y="28"/>
                      <a:pt x="214" y="16"/>
                    </a:cubicBezTo>
                    <a:cubicBezTo>
                      <a:pt x="209" y="11"/>
                      <a:pt x="198" y="1"/>
                      <a:pt x="192" y="0"/>
                    </a:cubicBezTo>
                    <a:cubicBezTo>
                      <a:pt x="187" y="0"/>
                      <a:pt x="177" y="2"/>
                      <a:pt x="172" y="5"/>
                    </a:cubicBezTo>
                    <a:cubicBezTo>
                      <a:pt x="168" y="7"/>
                      <a:pt x="166" y="9"/>
                      <a:pt x="163" y="12"/>
                    </a:cubicBezTo>
                    <a:cubicBezTo>
                      <a:pt x="160" y="14"/>
                      <a:pt x="154" y="17"/>
                      <a:pt x="150" y="20"/>
                    </a:cubicBezTo>
                    <a:cubicBezTo>
                      <a:pt x="148" y="22"/>
                      <a:pt x="140" y="32"/>
                      <a:pt x="139" y="35"/>
                    </a:cubicBezTo>
                    <a:cubicBezTo>
                      <a:pt x="136" y="41"/>
                      <a:pt x="140" y="47"/>
                      <a:pt x="137" y="53"/>
                    </a:cubicBezTo>
                    <a:cubicBezTo>
                      <a:pt x="130" y="62"/>
                      <a:pt x="114" y="64"/>
                      <a:pt x="117" y="78"/>
                    </a:cubicBezTo>
                    <a:cubicBezTo>
                      <a:pt x="87" y="80"/>
                      <a:pt x="55" y="100"/>
                      <a:pt x="27" y="109"/>
                    </a:cubicBezTo>
                    <a:cubicBezTo>
                      <a:pt x="17" y="113"/>
                      <a:pt x="5" y="114"/>
                      <a:pt x="2" y="125"/>
                    </a:cubicBezTo>
                    <a:cubicBezTo>
                      <a:pt x="0" y="132"/>
                      <a:pt x="3" y="152"/>
                      <a:pt x="3" y="159"/>
                    </a:cubicBezTo>
                    <a:cubicBezTo>
                      <a:pt x="4" y="162"/>
                      <a:pt x="3" y="170"/>
                      <a:pt x="5" y="173"/>
                    </a:cubicBezTo>
                    <a:cubicBezTo>
                      <a:pt x="7" y="178"/>
                      <a:pt x="9" y="176"/>
                      <a:pt x="12" y="181"/>
                    </a:cubicBezTo>
                    <a:cubicBezTo>
                      <a:pt x="17" y="187"/>
                      <a:pt x="18" y="186"/>
                      <a:pt x="19" y="196"/>
                    </a:cubicBezTo>
                    <a:cubicBezTo>
                      <a:pt x="20" y="203"/>
                      <a:pt x="20" y="209"/>
                      <a:pt x="20" y="215"/>
                    </a:cubicBezTo>
                    <a:cubicBezTo>
                      <a:pt x="21" y="239"/>
                      <a:pt x="17" y="265"/>
                      <a:pt x="23" y="288"/>
                    </a:cubicBezTo>
                    <a:cubicBezTo>
                      <a:pt x="25" y="297"/>
                      <a:pt x="28" y="312"/>
                      <a:pt x="35" y="318"/>
                    </a:cubicBezTo>
                    <a:cubicBezTo>
                      <a:pt x="42" y="323"/>
                      <a:pt x="46" y="323"/>
                      <a:pt x="52" y="330"/>
                    </a:cubicBezTo>
                    <a:cubicBezTo>
                      <a:pt x="55" y="333"/>
                      <a:pt x="60" y="338"/>
                      <a:pt x="61" y="342"/>
                    </a:cubicBezTo>
                    <a:cubicBezTo>
                      <a:pt x="63" y="345"/>
                      <a:pt x="62" y="354"/>
                      <a:pt x="64" y="356"/>
                    </a:cubicBezTo>
                    <a:cubicBezTo>
                      <a:pt x="73" y="366"/>
                      <a:pt x="96" y="360"/>
                      <a:pt x="106" y="356"/>
                    </a:cubicBezTo>
                    <a:cubicBezTo>
                      <a:pt x="135" y="347"/>
                      <a:pt x="165" y="337"/>
                      <a:pt x="194" y="328"/>
                    </a:cubicBezTo>
                    <a:cubicBezTo>
                      <a:pt x="205" y="325"/>
                      <a:pt x="215" y="322"/>
                      <a:pt x="227" y="320"/>
                    </a:cubicBezTo>
                    <a:cubicBezTo>
                      <a:pt x="237" y="319"/>
                      <a:pt x="250" y="315"/>
                      <a:pt x="259" y="317"/>
                    </a:cubicBezTo>
                    <a:cubicBezTo>
                      <a:pt x="256" y="331"/>
                      <a:pt x="276" y="347"/>
                      <a:pt x="284" y="358"/>
                    </a:cubicBezTo>
                    <a:cubicBezTo>
                      <a:pt x="293" y="368"/>
                      <a:pt x="297" y="377"/>
                      <a:pt x="303" y="388"/>
                    </a:cubicBezTo>
                    <a:cubicBezTo>
                      <a:pt x="310" y="399"/>
                      <a:pt x="325" y="404"/>
                      <a:pt x="336" y="411"/>
                    </a:cubicBezTo>
                    <a:cubicBezTo>
                      <a:pt x="348" y="419"/>
                      <a:pt x="358" y="430"/>
                      <a:pt x="369" y="439"/>
                    </a:cubicBezTo>
                    <a:cubicBezTo>
                      <a:pt x="376" y="444"/>
                      <a:pt x="390" y="452"/>
                      <a:pt x="394" y="460"/>
                    </a:cubicBezTo>
                    <a:cubicBezTo>
                      <a:pt x="400" y="472"/>
                      <a:pt x="396" y="484"/>
                      <a:pt x="393" y="496"/>
                    </a:cubicBezTo>
                    <a:cubicBezTo>
                      <a:pt x="389" y="512"/>
                      <a:pt x="389" y="529"/>
                      <a:pt x="385" y="545"/>
                    </a:cubicBezTo>
                    <a:cubicBezTo>
                      <a:pt x="381" y="562"/>
                      <a:pt x="370" y="576"/>
                      <a:pt x="364" y="593"/>
                    </a:cubicBezTo>
                    <a:cubicBezTo>
                      <a:pt x="353" y="624"/>
                      <a:pt x="338" y="667"/>
                      <a:pt x="355" y="700"/>
                    </a:cubicBezTo>
                    <a:cubicBezTo>
                      <a:pt x="367" y="723"/>
                      <a:pt x="374" y="730"/>
                      <a:pt x="363" y="758"/>
                    </a:cubicBezTo>
                    <a:cubicBezTo>
                      <a:pt x="355" y="778"/>
                      <a:pt x="345" y="799"/>
                      <a:pt x="345" y="821"/>
                    </a:cubicBezTo>
                    <a:cubicBezTo>
                      <a:pt x="345" y="839"/>
                      <a:pt x="340" y="865"/>
                      <a:pt x="345" y="882"/>
                    </a:cubicBezTo>
                    <a:cubicBezTo>
                      <a:pt x="350" y="899"/>
                      <a:pt x="369" y="895"/>
                      <a:pt x="383" y="895"/>
                    </a:cubicBezTo>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69" name="Freeform 47"/>
              <p:cNvSpPr/>
              <p:nvPr/>
            </p:nvSpPr>
            <p:spPr bwMode="auto">
              <a:xfrm>
                <a:off x="4660" y="1381"/>
                <a:ext cx="1077" cy="2783"/>
              </a:xfrm>
              <a:custGeom>
                <a:avLst/>
                <a:gdLst>
                  <a:gd name="T0" fmla="*/ 295 w 456"/>
                  <a:gd name="T1" fmla="*/ 871 h 1178"/>
                  <a:gd name="T2" fmla="*/ 320 w 456"/>
                  <a:gd name="T3" fmla="*/ 947 h 1178"/>
                  <a:gd name="T4" fmla="*/ 356 w 456"/>
                  <a:gd name="T5" fmla="*/ 1025 h 1178"/>
                  <a:gd name="T6" fmla="*/ 365 w 456"/>
                  <a:gd name="T7" fmla="*/ 1127 h 1178"/>
                  <a:gd name="T8" fmla="*/ 378 w 456"/>
                  <a:gd name="T9" fmla="*/ 1173 h 1178"/>
                  <a:gd name="T10" fmla="*/ 426 w 456"/>
                  <a:gd name="T11" fmla="*/ 1171 h 1178"/>
                  <a:gd name="T12" fmla="*/ 454 w 456"/>
                  <a:gd name="T13" fmla="*/ 1097 h 1178"/>
                  <a:gd name="T14" fmla="*/ 448 w 456"/>
                  <a:gd name="T15" fmla="*/ 1055 h 1178"/>
                  <a:gd name="T16" fmla="*/ 435 w 456"/>
                  <a:gd name="T17" fmla="*/ 991 h 1178"/>
                  <a:gd name="T18" fmla="*/ 417 w 456"/>
                  <a:gd name="T19" fmla="*/ 924 h 1178"/>
                  <a:gd name="T20" fmla="*/ 381 w 456"/>
                  <a:gd name="T21" fmla="*/ 774 h 1178"/>
                  <a:gd name="T22" fmla="*/ 353 w 456"/>
                  <a:gd name="T23" fmla="*/ 732 h 1178"/>
                  <a:gd name="T24" fmla="*/ 347 w 456"/>
                  <a:gd name="T25" fmla="*/ 672 h 1178"/>
                  <a:gd name="T26" fmla="*/ 335 w 456"/>
                  <a:gd name="T27" fmla="*/ 565 h 1178"/>
                  <a:gd name="T28" fmla="*/ 349 w 456"/>
                  <a:gd name="T29" fmla="*/ 543 h 1178"/>
                  <a:gd name="T30" fmla="*/ 331 w 456"/>
                  <a:gd name="T31" fmla="*/ 465 h 1178"/>
                  <a:gd name="T32" fmla="*/ 352 w 456"/>
                  <a:gd name="T33" fmla="*/ 395 h 1178"/>
                  <a:gd name="T34" fmla="*/ 373 w 456"/>
                  <a:gd name="T35" fmla="*/ 327 h 1178"/>
                  <a:gd name="T36" fmla="*/ 352 w 456"/>
                  <a:gd name="T37" fmla="*/ 265 h 1178"/>
                  <a:gd name="T38" fmla="*/ 331 w 456"/>
                  <a:gd name="T39" fmla="*/ 191 h 1178"/>
                  <a:gd name="T40" fmla="*/ 280 w 456"/>
                  <a:gd name="T41" fmla="*/ 114 h 1178"/>
                  <a:gd name="T42" fmla="*/ 187 w 456"/>
                  <a:gd name="T43" fmla="*/ 122 h 1178"/>
                  <a:gd name="T44" fmla="*/ 165 w 456"/>
                  <a:gd name="T45" fmla="*/ 111 h 1178"/>
                  <a:gd name="T46" fmla="*/ 144 w 456"/>
                  <a:gd name="T47" fmla="*/ 95 h 1178"/>
                  <a:gd name="T48" fmla="*/ 9 w 456"/>
                  <a:gd name="T49" fmla="*/ 38 h 1178"/>
                  <a:gd name="T50" fmla="*/ 24 w 456"/>
                  <a:gd name="T51" fmla="*/ 108 h 1178"/>
                  <a:gd name="T52" fmla="*/ 80 w 456"/>
                  <a:gd name="T53" fmla="*/ 142 h 1178"/>
                  <a:gd name="T54" fmla="*/ 106 w 456"/>
                  <a:gd name="T55" fmla="*/ 173 h 1178"/>
                  <a:gd name="T56" fmla="*/ 83 w 456"/>
                  <a:gd name="T57" fmla="*/ 231 h 1178"/>
                  <a:gd name="T58" fmla="*/ 76 w 456"/>
                  <a:gd name="T59" fmla="*/ 318 h 1178"/>
                  <a:gd name="T60" fmla="*/ 93 w 456"/>
                  <a:gd name="T61" fmla="*/ 369 h 1178"/>
                  <a:gd name="T62" fmla="*/ 107 w 456"/>
                  <a:gd name="T63" fmla="*/ 521 h 1178"/>
                  <a:gd name="T64" fmla="*/ 131 w 456"/>
                  <a:gd name="T65" fmla="*/ 708 h 1178"/>
                  <a:gd name="T66" fmla="*/ 148 w 456"/>
                  <a:gd name="T67" fmla="*/ 804 h 1178"/>
                  <a:gd name="T68" fmla="*/ 167 w 456"/>
                  <a:gd name="T69" fmla="*/ 881 h 1178"/>
                  <a:gd name="T70" fmla="*/ 176 w 456"/>
                  <a:gd name="T71" fmla="*/ 910 h 1178"/>
                  <a:gd name="T72" fmla="*/ 167 w 456"/>
                  <a:gd name="T73" fmla="*/ 1015 h 1178"/>
                  <a:gd name="T74" fmla="*/ 113 w 456"/>
                  <a:gd name="T75" fmla="*/ 1036 h 1178"/>
                  <a:gd name="T76" fmla="*/ 152 w 456"/>
                  <a:gd name="T77" fmla="*/ 1077 h 1178"/>
                  <a:gd name="T78" fmla="*/ 276 w 456"/>
                  <a:gd name="T79" fmla="*/ 1030 h 1178"/>
                  <a:gd name="T80" fmla="*/ 272 w 456"/>
                  <a:gd name="T81" fmla="*/ 970 h 1178"/>
                  <a:gd name="T82" fmla="*/ 265 w 456"/>
                  <a:gd name="T83" fmla="*/ 834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1178">
                    <a:moveTo>
                      <a:pt x="263" y="804"/>
                    </a:moveTo>
                    <a:cubicBezTo>
                      <a:pt x="263" y="829"/>
                      <a:pt x="287" y="850"/>
                      <a:pt x="295" y="871"/>
                    </a:cubicBezTo>
                    <a:cubicBezTo>
                      <a:pt x="299" y="882"/>
                      <a:pt x="297" y="893"/>
                      <a:pt x="303" y="905"/>
                    </a:cubicBezTo>
                    <a:cubicBezTo>
                      <a:pt x="309" y="918"/>
                      <a:pt x="313" y="933"/>
                      <a:pt x="320" y="947"/>
                    </a:cubicBezTo>
                    <a:cubicBezTo>
                      <a:pt x="326" y="960"/>
                      <a:pt x="330" y="973"/>
                      <a:pt x="335" y="986"/>
                    </a:cubicBezTo>
                    <a:cubicBezTo>
                      <a:pt x="341" y="1000"/>
                      <a:pt x="350" y="1012"/>
                      <a:pt x="356" y="1025"/>
                    </a:cubicBezTo>
                    <a:cubicBezTo>
                      <a:pt x="364" y="1041"/>
                      <a:pt x="375" y="1054"/>
                      <a:pt x="375" y="1072"/>
                    </a:cubicBezTo>
                    <a:cubicBezTo>
                      <a:pt x="374" y="1091"/>
                      <a:pt x="367" y="1109"/>
                      <a:pt x="365" y="1127"/>
                    </a:cubicBezTo>
                    <a:cubicBezTo>
                      <a:pt x="364" y="1135"/>
                      <a:pt x="358" y="1164"/>
                      <a:pt x="366" y="1170"/>
                    </a:cubicBezTo>
                    <a:cubicBezTo>
                      <a:pt x="368" y="1172"/>
                      <a:pt x="374" y="1173"/>
                      <a:pt x="378" y="1173"/>
                    </a:cubicBezTo>
                    <a:cubicBezTo>
                      <a:pt x="383" y="1174"/>
                      <a:pt x="391" y="1175"/>
                      <a:pt x="396" y="1176"/>
                    </a:cubicBezTo>
                    <a:cubicBezTo>
                      <a:pt x="406" y="1178"/>
                      <a:pt x="418" y="1175"/>
                      <a:pt x="426" y="1171"/>
                    </a:cubicBezTo>
                    <a:cubicBezTo>
                      <a:pt x="441" y="1164"/>
                      <a:pt x="452" y="1150"/>
                      <a:pt x="454" y="1134"/>
                    </a:cubicBezTo>
                    <a:cubicBezTo>
                      <a:pt x="456" y="1122"/>
                      <a:pt x="456" y="1108"/>
                      <a:pt x="454" y="1097"/>
                    </a:cubicBezTo>
                    <a:cubicBezTo>
                      <a:pt x="453" y="1091"/>
                      <a:pt x="451" y="1086"/>
                      <a:pt x="449" y="1080"/>
                    </a:cubicBezTo>
                    <a:cubicBezTo>
                      <a:pt x="448" y="1072"/>
                      <a:pt x="449" y="1064"/>
                      <a:pt x="448" y="1055"/>
                    </a:cubicBezTo>
                    <a:cubicBezTo>
                      <a:pt x="446" y="1041"/>
                      <a:pt x="441" y="1029"/>
                      <a:pt x="440" y="1015"/>
                    </a:cubicBezTo>
                    <a:cubicBezTo>
                      <a:pt x="439" y="1007"/>
                      <a:pt x="437" y="999"/>
                      <a:pt x="435" y="991"/>
                    </a:cubicBezTo>
                    <a:cubicBezTo>
                      <a:pt x="434" y="982"/>
                      <a:pt x="435" y="972"/>
                      <a:pt x="433" y="963"/>
                    </a:cubicBezTo>
                    <a:cubicBezTo>
                      <a:pt x="430" y="949"/>
                      <a:pt x="422" y="937"/>
                      <a:pt x="417" y="924"/>
                    </a:cubicBezTo>
                    <a:cubicBezTo>
                      <a:pt x="411" y="907"/>
                      <a:pt x="410" y="889"/>
                      <a:pt x="407" y="871"/>
                    </a:cubicBezTo>
                    <a:cubicBezTo>
                      <a:pt x="403" y="838"/>
                      <a:pt x="387" y="807"/>
                      <a:pt x="381" y="774"/>
                    </a:cubicBezTo>
                    <a:cubicBezTo>
                      <a:pt x="375" y="771"/>
                      <a:pt x="373" y="762"/>
                      <a:pt x="370" y="757"/>
                    </a:cubicBezTo>
                    <a:cubicBezTo>
                      <a:pt x="364" y="747"/>
                      <a:pt x="355" y="744"/>
                      <a:pt x="353" y="732"/>
                    </a:cubicBezTo>
                    <a:cubicBezTo>
                      <a:pt x="352" y="723"/>
                      <a:pt x="354" y="713"/>
                      <a:pt x="353" y="703"/>
                    </a:cubicBezTo>
                    <a:cubicBezTo>
                      <a:pt x="352" y="693"/>
                      <a:pt x="348" y="682"/>
                      <a:pt x="347" y="672"/>
                    </a:cubicBezTo>
                    <a:cubicBezTo>
                      <a:pt x="345" y="652"/>
                      <a:pt x="343" y="633"/>
                      <a:pt x="341" y="614"/>
                    </a:cubicBezTo>
                    <a:cubicBezTo>
                      <a:pt x="339" y="600"/>
                      <a:pt x="333" y="579"/>
                      <a:pt x="335" y="565"/>
                    </a:cubicBezTo>
                    <a:cubicBezTo>
                      <a:pt x="338" y="565"/>
                      <a:pt x="342" y="565"/>
                      <a:pt x="346" y="565"/>
                    </a:cubicBezTo>
                    <a:cubicBezTo>
                      <a:pt x="346" y="565"/>
                      <a:pt x="349" y="545"/>
                      <a:pt x="349" y="543"/>
                    </a:cubicBezTo>
                    <a:cubicBezTo>
                      <a:pt x="349" y="535"/>
                      <a:pt x="346" y="526"/>
                      <a:pt x="344" y="518"/>
                    </a:cubicBezTo>
                    <a:cubicBezTo>
                      <a:pt x="338" y="501"/>
                      <a:pt x="328" y="483"/>
                      <a:pt x="331" y="465"/>
                    </a:cubicBezTo>
                    <a:cubicBezTo>
                      <a:pt x="353" y="465"/>
                      <a:pt x="345" y="441"/>
                      <a:pt x="346" y="424"/>
                    </a:cubicBezTo>
                    <a:cubicBezTo>
                      <a:pt x="346" y="414"/>
                      <a:pt x="350" y="405"/>
                      <a:pt x="352" y="395"/>
                    </a:cubicBezTo>
                    <a:cubicBezTo>
                      <a:pt x="355" y="384"/>
                      <a:pt x="361" y="379"/>
                      <a:pt x="365" y="369"/>
                    </a:cubicBezTo>
                    <a:cubicBezTo>
                      <a:pt x="371" y="358"/>
                      <a:pt x="374" y="340"/>
                      <a:pt x="373" y="327"/>
                    </a:cubicBezTo>
                    <a:cubicBezTo>
                      <a:pt x="371" y="315"/>
                      <a:pt x="364" y="313"/>
                      <a:pt x="364" y="300"/>
                    </a:cubicBezTo>
                    <a:cubicBezTo>
                      <a:pt x="364" y="284"/>
                      <a:pt x="357" y="279"/>
                      <a:pt x="352" y="265"/>
                    </a:cubicBezTo>
                    <a:cubicBezTo>
                      <a:pt x="348" y="253"/>
                      <a:pt x="349" y="239"/>
                      <a:pt x="344" y="227"/>
                    </a:cubicBezTo>
                    <a:cubicBezTo>
                      <a:pt x="339" y="214"/>
                      <a:pt x="339" y="203"/>
                      <a:pt x="331" y="191"/>
                    </a:cubicBezTo>
                    <a:cubicBezTo>
                      <a:pt x="324" y="179"/>
                      <a:pt x="315" y="168"/>
                      <a:pt x="309" y="155"/>
                    </a:cubicBezTo>
                    <a:cubicBezTo>
                      <a:pt x="302" y="143"/>
                      <a:pt x="295" y="119"/>
                      <a:pt x="280" y="114"/>
                    </a:cubicBezTo>
                    <a:cubicBezTo>
                      <a:pt x="262" y="108"/>
                      <a:pt x="230" y="111"/>
                      <a:pt x="212" y="116"/>
                    </a:cubicBezTo>
                    <a:cubicBezTo>
                      <a:pt x="205" y="119"/>
                      <a:pt x="195" y="123"/>
                      <a:pt x="187" y="122"/>
                    </a:cubicBezTo>
                    <a:cubicBezTo>
                      <a:pt x="180" y="121"/>
                      <a:pt x="177" y="118"/>
                      <a:pt x="170" y="115"/>
                    </a:cubicBezTo>
                    <a:cubicBezTo>
                      <a:pt x="169" y="114"/>
                      <a:pt x="167" y="112"/>
                      <a:pt x="165" y="111"/>
                    </a:cubicBezTo>
                    <a:cubicBezTo>
                      <a:pt x="163" y="111"/>
                      <a:pt x="162" y="113"/>
                      <a:pt x="160" y="113"/>
                    </a:cubicBezTo>
                    <a:cubicBezTo>
                      <a:pt x="150" y="109"/>
                      <a:pt x="148" y="104"/>
                      <a:pt x="144" y="95"/>
                    </a:cubicBezTo>
                    <a:cubicBezTo>
                      <a:pt x="133" y="67"/>
                      <a:pt x="110" y="25"/>
                      <a:pt x="80" y="12"/>
                    </a:cubicBezTo>
                    <a:cubicBezTo>
                      <a:pt x="52" y="0"/>
                      <a:pt x="26" y="15"/>
                      <a:pt x="9" y="38"/>
                    </a:cubicBezTo>
                    <a:cubicBezTo>
                      <a:pt x="2" y="49"/>
                      <a:pt x="0" y="63"/>
                      <a:pt x="2" y="76"/>
                    </a:cubicBezTo>
                    <a:cubicBezTo>
                      <a:pt x="4" y="87"/>
                      <a:pt x="16" y="101"/>
                      <a:pt x="24" y="108"/>
                    </a:cubicBezTo>
                    <a:cubicBezTo>
                      <a:pt x="32" y="116"/>
                      <a:pt x="43" y="118"/>
                      <a:pt x="52" y="125"/>
                    </a:cubicBezTo>
                    <a:cubicBezTo>
                      <a:pt x="60" y="132"/>
                      <a:pt x="70" y="138"/>
                      <a:pt x="80" y="142"/>
                    </a:cubicBezTo>
                    <a:cubicBezTo>
                      <a:pt x="88" y="146"/>
                      <a:pt x="98" y="148"/>
                      <a:pt x="106" y="152"/>
                    </a:cubicBezTo>
                    <a:cubicBezTo>
                      <a:pt x="118" y="159"/>
                      <a:pt x="110" y="164"/>
                      <a:pt x="106" y="173"/>
                    </a:cubicBezTo>
                    <a:cubicBezTo>
                      <a:pt x="101" y="182"/>
                      <a:pt x="104" y="190"/>
                      <a:pt x="104" y="200"/>
                    </a:cubicBezTo>
                    <a:cubicBezTo>
                      <a:pt x="103" y="215"/>
                      <a:pt x="93" y="221"/>
                      <a:pt x="83" y="231"/>
                    </a:cubicBezTo>
                    <a:cubicBezTo>
                      <a:pt x="69" y="248"/>
                      <a:pt x="64" y="268"/>
                      <a:pt x="67" y="290"/>
                    </a:cubicBezTo>
                    <a:cubicBezTo>
                      <a:pt x="68" y="300"/>
                      <a:pt x="74" y="308"/>
                      <a:pt x="76" y="318"/>
                    </a:cubicBezTo>
                    <a:cubicBezTo>
                      <a:pt x="78" y="324"/>
                      <a:pt x="76" y="329"/>
                      <a:pt x="77" y="335"/>
                    </a:cubicBezTo>
                    <a:cubicBezTo>
                      <a:pt x="79" y="347"/>
                      <a:pt x="89" y="357"/>
                      <a:pt x="93" y="369"/>
                    </a:cubicBezTo>
                    <a:cubicBezTo>
                      <a:pt x="98" y="382"/>
                      <a:pt x="94" y="399"/>
                      <a:pt x="96" y="414"/>
                    </a:cubicBezTo>
                    <a:cubicBezTo>
                      <a:pt x="99" y="450"/>
                      <a:pt x="106" y="485"/>
                      <a:pt x="107" y="521"/>
                    </a:cubicBezTo>
                    <a:cubicBezTo>
                      <a:pt x="108" y="573"/>
                      <a:pt x="110" y="625"/>
                      <a:pt x="119" y="675"/>
                    </a:cubicBezTo>
                    <a:cubicBezTo>
                      <a:pt x="121" y="687"/>
                      <a:pt x="127" y="697"/>
                      <a:pt x="131" y="708"/>
                    </a:cubicBezTo>
                    <a:cubicBezTo>
                      <a:pt x="136" y="722"/>
                      <a:pt x="135" y="739"/>
                      <a:pt x="138" y="755"/>
                    </a:cubicBezTo>
                    <a:cubicBezTo>
                      <a:pt x="141" y="771"/>
                      <a:pt x="147" y="787"/>
                      <a:pt x="148" y="804"/>
                    </a:cubicBezTo>
                    <a:cubicBezTo>
                      <a:pt x="148" y="820"/>
                      <a:pt x="147" y="835"/>
                      <a:pt x="152" y="850"/>
                    </a:cubicBezTo>
                    <a:cubicBezTo>
                      <a:pt x="156" y="860"/>
                      <a:pt x="162" y="871"/>
                      <a:pt x="167" y="881"/>
                    </a:cubicBezTo>
                    <a:cubicBezTo>
                      <a:pt x="171" y="886"/>
                      <a:pt x="182" y="897"/>
                      <a:pt x="181" y="905"/>
                    </a:cubicBezTo>
                    <a:cubicBezTo>
                      <a:pt x="181" y="908"/>
                      <a:pt x="177" y="908"/>
                      <a:pt x="176" y="910"/>
                    </a:cubicBezTo>
                    <a:cubicBezTo>
                      <a:pt x="168" y="933"/>
                      <a:pt x="172" y="958"/>
                      <a:pt x="169" y="981"/>
                    </a:cubicBezTo>
                    <a:cubicBezTo>
                      <a:pt x="168" y="992"/>
                      <a:pt x="170" y="1004"/>
                      <a:pt x="167" y="1015"/>
                    </a:cubicBezTo>
                    <a:cubicBezTo>
                      <a:pt x="158" y="1015"/>
                      <a:pt x="150" y="1022"/>
                      <a:pt x="142" y="1025"/>
                    </a:cubicBezTo>
                    <a:cubicBezTo>
                      <a:pt x="132" y="1029"/>
                      <a:pt x="121" y="1032"/>
                      <a:pt x="113" y="1036"/>
                    </a:cubicBezTo>
                    <a:cubicBezTo>
                      <a:pt x="98" y="1045"/>
                      <a:pt x="95" y="1057"/>
                      <a:pt x="95" y="1073"/>
                    </a:cubicBezTo>
                    <a:cubicBezTo>
                      <a:pt x="112" y="1080"/>
                      <a:pt x="134" y="1077"/>
                      <a:pt x="152" y="1077"/>
                    </a:cubicBezTo>
                    <a:cubicBezTo>
                      <a:pt x="178" y="1077"/>
                      <a:pt x="189" y="1069"/>
                      <a:pt x="211" y="1057"/>
                    </a:cubicBezTo>
                    <a:cubicBezTo>
                      <a:pt x="228" y="1047"/>
                      <a:pt x="281" y="1067"/>
                      <a:pt x="276" y="1030"/>
                    </a:cubicBezTo>
                    <a:cubicBezTo>
                      <a:pt x="275" y="1019"/>
                      <a:pt x="267" y="1011"/>
                      <a:pt x="268" y="999"/>
                    </a:cubicBezTo>
                    <a:cubicBezTo>
                      <a:pt x="270" y="989"/>
                      <a:pt x="272" y="981"/>
                      <a:pt x="272" y="970"/>
                    </a:cubicBezTo>
                    <a:cubicBezTo>
                      <a:pt x="272" y="959"/>
                      <a:pt x="272" y="948"/>
                      <a:pt x="272" y="937"/>
                    </a:cubicBezTo>
                    <a:cubicBezTo>
                      <a:pt x="272" y="902"/>
                      <a:pt x="273" y="868"/>
                      <a:pt x="265" y="834"/>
                    </a:cubicBezTo>
                    <a:cubicBezTo>
                      <a:pt x="263" y="824"/>
                      <a:pt x="262" y="814"/>
                      <a:pt x="262" y="803"/>
                    </a:cubicBezTo>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0" name="Freeform 48"/>
              <p:cNvSpPr/>
              <p:nvPr/>
            </p:nvSpPr>
            <p:spPr bwMode="auto">
              <a:xfrm>
                <a:off x="-21" y="1466"/>
                <a:ext cx="1120" cy="2613"/>
              </a:xfrm>
              <a:custGeom>
                <a:avLst/>
                <a:gdLst>
                  <a:gd name="T0" fmla="*/ 287 w 474"/>
                  <a:gd name="T1" fmla="*/ 5 h 1106"/>
                  <a:gd name="T2" fmla="*/ 356 w 474"/>
                  <a:gd name="T3" fmla="*/ 49 h 1106"/>
                  <a:gd name="T4" fmla="*/ 350 w 474"/>
                  <a:gd name="T5" fmla="*/ 139 h 1106"/>
                  <a:gd name="T6" fmla="*/ 393 w 474"/>
                  <a:gd name="T7" fmla="*/ 172 h 1106"/>
                  <a:gd name="T8" fmla="*/ 464 w 474"/>
                  <a:gd name="T9" fmla="*/ 235 h 1106"/>
                  <a:gd name="T10" fmla="*/ 469 w 474"/>
                  <a:gd name="T11" fmla="*/ 320 h 1106"/>
                  <a:gd name="T12" fmla="*/ 456 w 474"/>
                  <a:gd name="T13" fmla="*/ 366 h 1106"/>
                  <a:gd name="T14" fmla="*/ 430 w 474"/>
                  <a:gd name="T15" fmla="*/ 402 h 1106"/>
                  <a:gd name="T16" fmla="*/ 431 w 474"/>
                  <a:gd name="T17" fmla="*/ 467 h 1106"/>
                  <a:gd name="T18" fmla="*/ 454 w 474"/>
                  <a:gd name="T19" fmla="*/ 571 h 1106"/>
                  <a:gd name="T20" fmla="*/ 451 w 474"/>
                  <a:gd name="T21" fmla="*/ 609 h 1106"/>
                  <a:gd name="T22" fmla="*/ 388 w 474"/>
                  <a:gd name="T23" fmla="*/ 636 h 1106"/>
                  <a:gd name="T24" fmla="*/ 379 w 474"/>
                  <a:gd name="T25" fmla="*/ 791 h 1106"/>
                  <a:gd name="T26" fmla="*/ 379 w 474"/>
                  <a:gd name="T27" fmla="*/ 1002 h 1106"/>
                  <a:gd name="T28" fmla="*/ 368 w 474"/>
                  <a:gd name="T29" fmla="*/ 1032 h 1106"/>
                  <a:gd name="T30" fmla="*/ 362 w 474"/>
                  <a:gd name="T31" fmla="*/ 1054 h 1106"/>
                  <a:gd name="T32" fmla="*/ 345 w 474"/>
                  <a:gd name="T33" fmla="*/ 1068 h 1106"/>
                  <a:gd name="T34" fmla="*/ 297 w 474"/>
                  <a:gd name="T35" fmla="*/ 1104 h 1106"/>
                  <a:gd name="T36" fmla="*/ 294 w 474"/>
                  <a:gd name="T37" fmla="*/ 1039 h 1106"/>
                  <a:gd name="T38" fmla="*/ 288 w 474"/>
                  <a:gd name="T39" fmla="*/ 985 h 1106"/>
                  <a:gd name="T40" fmla="*/ 228 w 474"/>
                  <a:gd name="T41" fmla="*/ 976 h 1106"/>
                  <a:gd name="T42" fmla="*/ 179 w 474"/>
                  <a:gd name="T43" fmla="*/ 963 h 1106"/>
                  <a:gd name="T44" fmla="*/ 259 w 474"/>
                  <a:gd name="T45" fmla="*/ 916 h 1106"/>
                  <a:gd name="T46" fmla="*/ 245 w 474"/>
                  <a:gd name="T47" fmla="*/ 858 h 1106"/>
                  <a:gd name="T48" fmla="*/ 229 w 474"/>
                  <a:gd name="T49" fmla="*/ 667 h 1106"/>
                  <a:gd name="T50" fmla="*/ 198 w 474"/>
                  <a:gd name="T51" fmla="*/ 613 h 1106"/>
                  <a:gd name="T52" fmla="*/ 199 w 474"/>
                  <a:gd name="T53" fmla="*/ 500 h 1106"/>
                  <a:gd name="T54" fmla="*/ 214 w 474"/>
                  <a:gd name="T55" fmla="*/ 405 h 1106"/>
                  <a:gd name="T56" fmla="*/ 153 w 474"/>
                  <a:gd name="T57" fmla="*/ 457 h 1106"/>
                  <a:gd name="T58" fmla="*/ 107 w 474"/>
                  <a:gd name="T59" fmla="*/ 430 h 1106"/>
                  <a:gd name="T60" fmla="*/ 82 w 474"/>
                  <a:gd name="T61" fmla="*/ 408 h 1106"/>
                  <a:gd name="T62" fmla="*/ 53 w 474"/>
                  <a:gd name="T63" fmla="*/ 375 h 1106"/>
                  <a:gd name="T64" fmla="*/ 34 w 474"/>
                  <a:gd name="T65" fmla="*/ 331 h 1106"/>
                  <a:gd name="T66" fmla="*/ 7 w 474"/>
                  <a:gd name="T67" fmla="*/ 225 h 1106"/>
                  <a:gd name="T68" fmla="*/ 49 w 474"/>
                  <a:gd name="T69" fmla="*/ 190 h 1106"/>
                  <a:gd name="T70" fmla="*/ 115 w 474"/>
                  <a:gd name="T71" fmla="*/ 213 h 1106"/>
                  <a:gd name="T72" fmla="*/ 132 w 474"/>
                  <a:gd name="T73" fmla="*/ 347 h 1106"/>
                  <a:gd name="T74" fmla="*/ 156 w 474"/>
                  <a:gd name="T75" fmla="*/ 350 h 1106"/>
                  <a:gd name="T76" fmla="*/ 173 w 474"/>
                  <a:gd name="T77" fmla="*/ 329 h 1106"/>
                  <a:gd name="T78" fmla="*/ 200 w 474"/>
                  <a:gd name="T79" fmla="*/ 273 h 1106"/>
                  <a:gd name="T80" fmla="*/ 207 w 474"/>
                  <a:gd name="T81" fmla="*/ 223 h 1106"/>
                  <a:gd name="T82" fmla="*/ 274 w 474"/>
                  <a:gd name="T83" fmla="*/ 180 h 1106"/>
                  <a:gd name="T84" fmla="*/ 258 w 474"/>
                  <a:gd name="T85" fmla="*/ 144 h 1106"/>
                  <a:gd name="T86" fmla="*/ 244 w 474"/>
                  <a:gd name="T87" fmla="*/ 111 h 1106"/>
                  <a:gd name="T88" fmla="*/ 240 w 474"/>
                  <a:gd name="T89" fmla="*/ 82 h 1106"/>
                  <a:gd name="T90" fmla="*/ 233 w 474"/>
                  <a:gd name="T91" fmla="*/ 41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4" h="1106">
                    <a:moveTo>
                      <a:pt x="233" y="41"/>
                    </a:moveTo>
                    <a:cubicBezTo>
                      <a:pt x="233" y="33"/>
                      <a:pt x="243" y="29"/>
                      <a:pt x="248" y="26"/>
                    </a:cubicBezTo>
                    <a:cubicBezTo>
                      <a:pt x="261" y="18"/>
                      <a:pt x="273" y="10"/>
                      <a:pt x="287" y="5"/>
                    </a:cubicBezTo>
                    <a:cubicBezTo>
                      <a:pt x="301" y="0"/>
                      <a:pt x="308" y="1"/>
                      <a:pt x="321" y="6"/>
                    </a:cubicBezTo>
                    <a:cubicBezTo>
                      <a:pt x="331" y="9"/>
                      <a:pt x="337" y="13"/>
                      <a:pt x="345" y="21"/>
                    </a:cubicBezTo>
                    <a:cubicBezTo>
                      <a:pt x="353" y="29"/>
                      <a:pt x="355" y="37"/>
                      <a:pt x="356" y="49"/>
                    </a:cubicBezTo>
                    <a:cubicBezTo>
                      <a:pt x="356" y="62"/>
                      <a:pt x="357" y="75"/>
                      <a:pt x="357" y="89"/>
                    </a:cubicBezTo>
                    <a:cubicBezTo>
                      <a:pt x="357" y="100"/>
                      <a:pt x="350" y="108"/>
                      <a:pt x="349" y="118"/>
                    </a:cubicBezTo>
                    <a:cubicBezTo>
                      <a:pt x="348" y="125"/>
                      <a:pt x="349" y="133"/>
                      <a:pt x="350" y="139"/>
                    </a:cubicBezTo>
                    <a:cubicBezTo>
                      <a:pt x="352" y="139"/>
                      <a:pt x="353" y="138"/>
                      <a:pt x="353" y="136"/>
                    </a:cubicBezTo>
                    <a:cubicBezTo>
                      <a:pt x="364" y="139"/>
                      <a:pt x="367" y="156"/>
                      <a:pt x="375" y="163"/>
                    </a:cubicBezTo>
                    <a:cubicBezTo>
                      <a:pt x="380" y="167"/>
                      <a:pt x="387" y="170"/>
                      <a:pt x="393" y="172"/>
                    </a:cubicBezTo>
                    <a:cubicBezTo>
                      <a:pt x="403" y="176"/>
                      <a:pt x="412" y="178"/>
                      <a:pt x="423" y="181"/>
                    </a:cubicBezTo>
                    <a:cubicBezTo>
                      <a:pt x="441" y="185"/>
                      <a:pt x="452" y="196"/>
                      <a:pt x="461" y="212"/>
                    </a:cubicBezTo>
                    <a:cubicBezTo>
                      <a:pt x="465" y="219"/>
                      <a:pt x="464" y="227"/>
                      <a:pt x="464" y="235"/>
                    </a:cubicBezTo>
                    <a:cubicBezTo>
                      <a:pt x="464" y="244"/>
                      <a:pt x="465" y="251"/>
                      <a:pt x="468" y="258"/>
                    </a:cubicBezTo>
                    <a:cubicBezTo>
                      <a:pt x="474" y="271"/>
                      <a:pt x="472" y="285"/>
                      <a:pt x="472" y="299"/>
                    </a:cubicBezTo>
                    <a:cubicBezTo>
                      <a:pt x="472" y="306"/>
                      <a:pt x="473" y="314"/>
                      <a:pt x="469" y="320"/>
                    </a:cubicBezTo>
                    <a:cubicBezTo>
                      <a:pt x="466" y="326"/>
                      <a:pt x="463" y="331"/>
                      <a:pt x="463" y="337"/>
                    </a:cubicBezTo>
                    <a:cubicBezTo>
                      <a:pt x="462" y="342"/>
                      <a:pt x="464" y="347"/>
                      <a:pt x="463" y="351"/>
                    </a:cubicBezTo>
                    <a:cubicBezTo>
                      <a:pt x="462" y="356"/>
                      <a:pt x="458" y="361"/>
                      <a:pt x="456" y="366"/>
                    </a:cubicBezTo>
                    <a:cubicBezTo>
                      <a:pt x="453" y="373"/>
                      <a:pt x="451" y="381"/>
                      <a:pt x="447" y="387"/>
                    </a:cubicBezTo>
                    <a:cubicBezTo>
                      <a:pt x="445" y="391"/>
                      <a:pt x="441" y="394"/>
                      <a:pt x="440" y="399"/>
                    </a:cubicBezTo>
                    <a:cubicBezTo>
                      <a:pt x="436" y="399"/>
                      <a:pt x="433" y="401"/>
                      <a:pt x="430" y="402"/>
                    </a:cubicBezTo>
                    <a:cubicBezTo>
                      <a:pt x="425" y="403"/>
                      <a:pt x="424" y="402"/>
                      <a:pt x="422" y="406"/>
                    </a:cubicBezTo>
                    <a:cubicBezTo>
                      <a:pt x="419" y="415"/>
                      <a:pt x="424" y="425"/>
                      <a:pt x="423" y="434"/>
                    </a:cubicBezTo>
                    <a:cubicBezTo>
                      <a:pt x="422" y="446"/>
                      <a:pt x="428" y="456"/>
                      <a:pt x="431" y="467"/>
                    </a:cubicBezTo>
                    <a:cubicBezTo>
                      <a:pt x="434" y="474"/>
                      <a:pt x="435" y="481"/>
                      <a:pt x="436" y="489"/>
                    </a:cubicBezTo>
                    <a:cubicBezTo>
                      <a:pt x="440" y="504"/>
                      <a:pt x="443" y="520"/>
                      <a:pt x="447" y="535"/>
                    </a:cubicBezTo>
                    <a:cubicBezTo>
                      <a:pt x="451" y="547"/>
                      <a:pt x="452" y="559"/>
                      <a:pt x="454" y="571"/>
                    </a:cubicBezTo>
                    <a:cubicBezTo>
                      <a:pt x="455" y="579"/>
                      <a:pt x="456" y="587"/>
                      <a:pt x="457" y="594"/>
                    </a:cubicBezTo>
                    <a:cubicBezTo>
                      <a:pt x="457" y="596"/>
                      <a:pt x="459" y="601"/>
                      <a:pt x="458" y="603"/>
                    </a:cubicBezTo>
                    <a:cubicBezTo>
                      <a:pt x="457" y="606"/>
                      <a:pt x="455" y="607"/>
                      <a:pt x="451" y="609"/>
                    </a:cubicBezTo>
                    <a:cubicBezTo>
                      <a:pt x="440" y="613"/>
                      <a:pt x="427" y="615"/>
                      <a:pt x="415" y="617"/>
                    </a:cubicBezTo>
                    <a:cubicBezTo>
                      <a:pt x="409" y="618"/>
                      <a:pt x="395" y="616"/>
                      <a:pt x="390" y="621"/>
                    </a:cubicBezTo>
                    <a:cubicBezTo>
                      <a:pt x="387" y="624"/>
                      <a:pt x="388" y="632"/>
                      <a:pt x="388" y="636"/>
                    </a:cubicBezTo>
                    <a:cubicBezTo>
                      <a:pt x="388" y="643"/>
                      <a:pt x="388" y="649"/>
                      <a:pt x="389" y="656"/>
                    </a:cubicBezTo>
                    <a:cubicBezTo>
                      <a:pt x="389" y="682"/>
                      <a:pt x="388" y="708"/>
                      <a:pt x="386" y="734"/>
                    </a:cubicBezTo>
                    <a:cubicBezTo>
                      <a:pt x="384" y="753"/>
                      <a:pt x="380" y="772"/>
                      <a:pt x="379" y="791"/>
                    </a:cubicBezTo>
                    <a:cubicBezTo>
                      <a:pt x="379" y="820"/>
                      <a:pt x="381" y="850"/>
                      <a:pt x="381" y="879"/>
                    </a:cubicBezTo>
                    <a:cubicBezTo>
                      <a:pt x="381" y="892"/>
                      <a:pt x="381" y="904"/>
                      <a:pt x="381" y="917"/>
                    </a:cubicBezTo>
                    <a:cubicBezTo>
                      <a:pt x="381" y="945"/>
                      <a:pt x="380" y="974"/>
                      <a:pt x="379" y="1002"/>
                    </a:cubicBezTo>
                    <a:cubicBezTo>
                      <a:pt x="379" y="1009"/>
                      <a:pt x="380" y="1017"/>
                      <a:pt x="375" y="1021"/>
                    </a:cubicBezTo>
                    <a:cubicBezTo>
                      <a:pt x="374" y="1022"/>
                      <a:pt x="372" y="1022"/>
                      <a:pt x="371" y="1023"/>
                    </a:cubicBezTo>
                    <a:cubicBezTo>
                      <a:pt x="369" y="1025"/>
                      <a:pt x="369" y="1030"/>
                      <a:pt x="368" y="1032"/>
                    </a:cubicBezTo>
                    <a:cubicBezTo>
                      <a:pt x="368" y="1034"/>
                      <a:pt x="367" y="1037"/>
                      <a:pt x="367" y="1040"/>
                    </a:cubicBezTo>
                    <a:cubicBezTo>
                      <a:pt x="367" y="1042"/>
                      <a:pt x="369" y="1048"/>
                      <a:pt x="367" y="1050"/>
                    </a:cubicBezTo>
                    <a:cubicBezTo>
                      <a:pt x="366" y="1052"/>
                      <a:pt x="364" y="1053"/>
                      <a:pt x="362" y="1054"/>
                    </a:cubicBezTo>
                    <a:cubicBezTo>
                      <a:pt x="357" y="1058"/>
                      <a:pt x="357" y="1060"/>
                      <a:pt x="351" y="1059"/>
                    </a:cubicBezTo>
                    <a:cubicBezTo>
                      <a:pt x="348" y="1062"/>
                      <a:pt x="349" y="1061"/>
                      <a:pt x="346" y="1066"/>
                    </a:cubicBezTo>
                    <a:cubicBezTo>
                      <a:pt x="345" y="1068"/>
                      <a:pt x="345" y="1068"/>
                      <a:pt x="345" y="1068"/>
                    </a:cubicBezTo>
                    <a:cubicBezTo>
                      <a:pt x="341" y="1074"/>
                      <a:pt x="343" y="1070"/>
                      <a:pt x="341" y="1075"/>
                    </a:cubicBezTo>
                    <a:cubicBezTo>
                      <a:pt x="337" y="1084"/>
                      <a:pt x="332" y="1091"/>
                      <a:pt x="324" y="1096"/>
                    </a:cubicBezTo>
                    <a:cubicBezTo>
                      <a:pt x="316" y="1102"/>
                      <a:pt x="306" y="1103"/>
                      <a:pt x="297" y="1104"/>
                    </a:cubicBezTo>
                    <a:cubicBezTo>
                      <a:pt x="289" y="1104"/>
                      <a:pt x="277" y="1106"/>
                      <a:pt x="271" y="1102"/>
                    </a:cubicBezTo>
                    <a:cubicBezTo>
                      <a:pt x="256" y="1089"/>
                      <a:pt x="267" y="1069"/>
                      <a:pt x="277" y="1057"/>
                    </a:cubicBezTo>
                    <a:cubicBezTo>
                      <a:pt x="282" y="1050"/>
                      <a:pt x="288" y="1044"/>
                      <a:pt x="294" y="1039"/>
                    </a:cubicBezTo>
                    <a:cubicBezTo>
                      <a:pt x="300" y="1035"/>
                      <a:pt x="311" y="1027"/>
                      <a:pt x="309" y="1019"/>
                    </a:cubicBezTo>
                    <a:cubicBezTo>
                      <a:pt x="300" y="1018"/>
                      <a:pt x="287" y="1021"/>
                      <a:pt x="286" y="1008"/>
                    </a:cubicBezTo>
                    <a:cubicBezTo>
                      <a:pt x="285" y="1001"/>
                      <a:pt x="288" y="992"/>
                      <a:pt x="288" y="985"/>
                    </a:cubicBezTo>
                    <a:cubicBezTo>
                      <a:pt x="289" y="976"/>
                      <a:pt x="289" y="967"/>
                      <a:pt x="288" y="958"/>
                    </a:cubicBezTo>
                    <a:cubicBezTo>
                      <a:pt x="280" y="958"/>
                      <a:pt x="270" y="962"/>
                      <a:pt x="262" y="965"/>
                    </a:cubicBezTo>
                    <a:cubicBezTo>
                      <a:pt x="251" y="970"/>
                      <a:pt x="240" y="975"/>
                      <a:pt x="228" y="976"/>
                    </a:cubicBezTo>
                    <a:cubicBezTo>
                      <a:pt x="219" y="977"/>
                      <a:pt x="208" y="978"/>
                      <a:pt x="200" y="975"/>
                    </a:cubicBezTo>
                    <a:cubicBezTo>
                      <a:pt x="195" y="974"/>
                      <a:pt x="191" y="972"/>
                      <a:pt x="187" y="970"/>
                    </a:cubicBezTo>
                    <a:cubicBezTo>
                      <a:pt x="183" y="968"/>
                      <a:pt x="180" y="967"/>
                      <a:pt x="179" y="963"/>
                    </a:cubicBezTo>
                    <a:cubicBezTo>
                      <a:pt x="175" y="944"/>
                      <a:pt x="195" y="948"/>
                      <a:pt x="207" y="945"/>
                    </a:cubicBezTo>
                    <a:cubicBezTo>
                      <a:pt x="218" y="941"/>
                      <a:pt x="228" y="938"/>
                      <a:pt x="239" y="933"/>
                    </a:cubicBezTo>
                    <a:cubicBezTo>
                      <a:pt x="244" y="930"/>
                      <a:pt x="261" y="924"/>
                      <a:pt x="259" y="916"/>
                    </a:cubicBezTo>
                    <a:cubicBezTo>
                      <a:pt x="256" y="916"/>
                      <a:pt x="247" y="918"/>
                      <a:pt x="245" y="915"/>
                    </a:cubicBezTo>
                    <a:cubicBezTo>
                      <a:pt x="241" y="910"/>
                      <a:pt x="244" y="898"/>
                      <a:pt x="245" y="893"/>
                    </a:cubicBezTo>
                    <a:cubicBezTo>
                      <a:pt x="246" y="882"/>
                      <a:pt x="245" y="870"/>
                      <a:pt x="245" y="858"/>
                    </a:cubicBezTo>
                    <a:cubicBezTo>
                      <a:pt x="244" y="844"/>
                      <a:pt x="243" y="829"/>
                      <a:pt x="243" y="815"/>
                    </a:cubicBezTo>
                    <a:cubicBezTo>
                      <a:pt x="243" y="790"/>
                      <a:pt x="241" y="768"/>
                      <a:pt x="237" y="744"/>
                    </a:cubicBezTo>
                    <a:cubicBezTo>
                      <a:pt x="233" y="719"/>
                      <a:pt x="233" y="693"/>
                      <a:pt x="229" y="667"/>
                    </a:cubicBezTo>
                    <a:cubicBezTo>
                      <a:pt x="225" y="644"/>
                      <a:pt x="226" y="621"/>
                      <a:pt x="226" y="598"/>
                    </a:cubicBezTo>
                    <a:cubicBezTo>
                      <a:pt x="221" y="597"/>
                      <a:pt x="218" y="604"/>
                      <a:pt x="214" y="607"/>
                    </a:cubicBezTo>
                    <a:cubicBezTo>
                      <a:pt x="210" y="609"/>
                      <a:pt x="202" y="614"/>
                      <a:pt x="198" y="613"/>
                    </a:cubicBezTo>
                    <a:cubicBezTo>
                      <a:pt x="195" y="593"/>
                      <a:pt x="195" y="574"/>
                      <a:pt x="196" y="555"/>
                    </a:cubicBezTo>
                    <a:cubicBezTo>
                      <a:pt x="196" y="546"/>
                      <a:pt x="195" y="538"/>
                      <a:pt x="197" y="529"/>
                    </a:cubicBezTo>
                    <a:cubicBezTo>
                      <a:pt x="198" y="520"/>
                      <a:pt x="199" y="510"/>
                      <a:pt x="199" y="500"/>
                    </a:cubicBezTo>
                    <a:cubicBezTo>
                      <a:pt x="199" y="486"/>
                      <a:pt x="203" y="473"/>
                      <a:pt x="205" y="459"/>
                    </a:cubicBezTo>
                    <a:cubicBezTo>
                      <a:pt x="207" y="447"/>
                      <a:pt x="211" y="435"/>
                      <a:pt x="213" y="424"/>
                    </a:cubicBezTo>
                    <a:cubicBezTo>
                      <a:pt x="214" y="418"/>
                      <a:pt x="214" y="411"/>
                      <a:pt x="214" y="405"/>
                    </a:cubicBezTo>
                    <a:cubicBezTo>
                      <a:pt x="207" y="403"/>
                      <a:pt x="202" y="417"/>
                      <a:pt x="199" y="422"/>
                    </a:cubicBezTo>
                    <a:cubicBezTo>
                      <a:pt x="195" y="427"/>
                      <a:pt x="189" y="433"/>
                      <a:pt x="184" y="437"/>
                    </a:cubicBezTo>
                    <a:cubicBezTo>
                      <a:pt x="175" y="445"/>
                      <a:pt x="163" y="450"/>
                      <a:pt x="153" y="457"/>
                    </a:cubicBezTo>
                    <a:cubicBezTo>
                      <a:pt x="148" y="453"/>
                      <a:pt x="145" y="447"/>
                      <a:pt x="140" y="443"/>
                    </a:cubicBezTo>
                    <a:cubicBezTo>
                      <a:pt x="135" y="440"/>
                      <a:pt x="130" y="436"/>
                      <a:pt x="124" y="432"/>
                    </a:cubicBezTo>
                    <a:cubicBezTo>
                      <a:pt x="119" y="428"/>
                      <a:pt x="113" y="432"/>
                      <a:pt x="107" y="430"/>
                    </a:cubicBezTo>
                    <a:cubicBezTo>
                      <a:pt x="104" y="428"/>
                      <a:pt x="104" y="427"/>
                      <a:pt x="103" y="423"/>
                    </a:cubicBezTo>
                    <a:cubicBezTo>
                      <a:pt x="103" y="418"/>
                      <a:pt x="103" y="416"/>
                      <a:pt x="99" y="412"/>
                    </a:cubicBezTo>
                    <a:cubicBezTo>
                      <a:pt x="93" y="408"/>
                      <a:pt x="88" y="409"/>
                      <a:pt x="82" y="408"/>
                    </a:cubicBezTo>
                    <a:cubicBezTo>
                      <a:pt x="74" y="406"/>
                      <a:pt x="77" y="401"/>
                      <a:pt x="73" y="397"/>
                    </a:cubicBezTo>
                    <a:cubicBezTo>
                      <a:pt x="68" y="393"/>
                      <a:pt x="65" y="395"/>
                      <a:pt x="62" y="388"/>
                    </a:cubicBezTo>
                    <a:cubicBezTo>
                      <a:pt x="60" y="381"/>
                      <a:pt x="61" y="379"/>
                      <a:pt x="53" y="375"/>
                    </a:cubicBezTo>
                    <a:cubicBezTo>
                      <a:pt x="47" y="373"/>
                      <a:pt x="40" y="372"/>
                      <a:pt x="34" y="369"/>
                    </a:cubicBezTo>
                    <a:cubicBezTo>
                      <a:pt x="34" y="362"/>
                      <a:pt x="33" y="356"/>
                      <a:pt x="33" y="350"/>
                    </a:cubicBezTo>
                    <a:cubicBezTo>
                      <a:pt x="34" y="344"/>
                      <a:pt x="35" y="337"/>
                      <a:pt x="34" y="331"/>
                    </a:cubicBezTo>
                    <a:cubicBezTo>
                      <a:pt x="33" y="323"/>
                      <a:pt x="30" y="315"/>
                      <a:pt x="28" y="307"/>
                    </a:cubicBezTo>
                    <a:cubicBezTo>
                      <a:pt x="23" y="293"/>
                      <a:pt x="21" y="279"/>
                      <a:pt x="18" y="264"/>
                    </a:cubicBezTo>
                    <a:cubicBezTo>
                      <a:pt x="15" y="251"/>
                      <a:pt x="11" y="238"/>
                      <a:pt x="7" y="225"/>
                    </a:cubicBezTo>
                    <a:cubicBezTo>
                      <a:pt x="3" y="213"/>
                      <a:pt x="2" y="201"/>
                      <a:pt x="0" y="190"/>
                    </a:cubicBezTo>
                    <a:cubicBezTo>
                      <a:pt x="6" y="187"/>
                      <a:pt x="13" y="188"/>
                      <a:pt x="20" y="188"/>
                    </a:cubicBezTo>
                    <a:cubicBezTo>
                      <a:pt x="30" y="188"/>
                      <a:pt x="39" y="190"/>
                      <a:pt x="49" y="190"/>
                    </a:cubicBezTo>
                    <a:cubicBezTo>
                      <a:pt x="67" y="189"/>
                      <a:pt x="85" y="190"/>
                      <a:pt x="103" y="190"/>
                    </a:cubicBezTo>
                    <a:cubicBezTo>
                      <a:pt x="112" y="190"/>
                      <a:pt x="110" y="191"/>
                      <a:pt x="112" y="200"/>
                    </a:cubicBezTo>
                    <a:cubicBezTo>
                      <a:pt x="112" y="204"/>
                      <a:pt x="114" y="208"/>
                      <a:pt x="115" y="213"/>
                    </a:cubicBezTo>
                    <a:cubicBezTo>
                      <a:pt x="117" y="222"/>
                      <a:pt x="117" y="233"/>
                      <a:pt x="119" y="243"/>
                    </a:cubicBezTo>
                    <a:cubicBezTo>
                      <a:pt x="124" y="267"/>
                      <a:pt x="127" y="292"/>
                      <a:pt x="128" y="318"/>
                    </a:cubicBezTo>
                    <a:cubicBezTo>
                      <a:pt x="128" y="327"/>
                      <a:pt x="129" y="338"/>
                      <a:pt x="132" y="347"/>
                    </a:cubicBezTo>
                    <a:cubicBezTo>
                      <a:pt x="132" y="348"/>
                      <a:pt x="132" y="351"/>
                      <a:pt x="133" y="351"/>
                    </a:cubicBezTo>
                    <a:cubicBezTo>
                      <a:pt x="135" y="353"/>
                      <a:pt x="143" y="351"/>
                      <a:pt x="147" y="351"/>
                    </a:cubicBezTo>
                    <a:cubicBezTo>
                      <a:pt x="149" y="351"/>
                      <a:pt x="154" y="351"/>
                      <a:pt x="156" y="350"/>
                    </a:cubicBezTo>
                    <a:cubicBezTo>
                      <a:pt x="160" y="349"/>
                      <a:pt x="160" y="346"/>
                      <a:pt x="162" y="343"/>
                    </a:cubicBezTo>
                    <a:cubicBezTo>
                      <a:pt x="164" y="341"/>
                      <a:pt x="166" y="339"/>
                      <a:pt x="168" y="336"/>
                    </a:cubicBezTo>
                    <a:cubicBezTo>
                      <a:pt x="169" y="334"/>
                      <a:pt x="171" y="330"/>
                      <a:pt x="173" y="329"/>
                    </a:cubicBezTo>
                    <a:cubicBezTo>
                      <a:pt x="179" y="324"/>
                      <a:pt x="183" y="328"/>
                      <a:pt x="186" y="320"/>
                    </a:cubicBezTo>
                    <a:cubicBezTo>
                      <a:pt x="188" y="312"/>
                      <a:pt x="187" y="303"/>
                      <a:pt x="190" y="295"/>
                    </a:cubicBezTo>
                    <a:cubicBezTo>
                      <a:pt x="195" y="287"/>
                      <a:pt x="200" y="283"/>
                      <a:pt x="200" y="273"/>
                    </a:cubicBezTo>
                    <a:cubicBezTo>
                      <a:pt x="200" y="263"/>
                      <a:pt x="200" y="253"/>
                      <a:pt x="200" y="244"/>
                    </a:cubicBezTo>
                    <a:cubicBezTo>
                      <a:pt x="200" y="240"/>
                      <a:pt x="199" y="233"/>
                      <a:pt x="200" y="230"/>
                    </a:cubicBezTo>
                    <a:cubicBezTo>
                      <a:pt x="201" y="227"/>
                      <a:pt x="204" y="226"/>
                      <a:pt x="207" y="223"/>
                    </a:cubicBezTo>
                    <a:cubicBezTo>
                      <a:pt x="210" y="218"/>
                      <a:pt x="208" y="211"/>
                      <a:pt x="212" y="207"/>
                    </a:cubicBezTo>
                    <a:cubicBezTo>
                      <a:pt x="216" y="201"/>
                      <a:pt x="230" y="197"/>
                      <a:pt x="236" y="194"/>
                    </a:cubicBezTo>
                    <a:cubicBezTo>
                      <a:pt x="249" y="189"/>
                      <a:pt x="262" y="186"/>
                      <a:pt x="274" y="180"/>
                    </a:cubicBezTo>
                    <a:cubicBezTo>
                      <a:pt x="279" y="177"/>
                      <a:pt x="282" y="173"/>
                      <a:pt x="282" y="167"/>
                    </a:cubicBezTo>
                    <a:cubicBezTo>
                      <a:pt x="273" y="166"/>
                      <a:pt x="261" y="168"/>
                      <a:pt x="259" y="157"/>
                    </a:cubicBezTo>
                    <a:cubicBezTo>
                      <a:pt x="258" y="152"/>
                      <a:pt x="259" y="151"/>
                      <a:pt x="258" y="144"/>
                    </a:cubicBezTo>
                    <a:cubicBezTo>
                      <a:pt x="256" y="138"/>
                      <a:pt x="257" y="139"/>
                      <a:pt x="253" y="131"/>
                    </a:cubicBezTo>
                    <a:cubicBezTo>
                      <a:pt x="249" y="131"/>
                      <a:pt x="244" y="130"/>
                      <a:pt x="243" y="127"/>
                    </a:cubicBezTo>
                    <a:cubicBezTo>
                      <a:pt x="241" y="124"/>
                      <a:pt x="244" y="113"/>
                      <a:pt x="244" y="111"/>
                    </a:cubicBezTo>
                    <a:cubicBezTo>
                      <a:pt x="244" y="108"/>
                      <a:pt x="245" y="104"/>
                      <a:pt x="244" y="102"/>
                    </a:cubicBezTo>
                    <a:cubicBezTo>
                      <a:pt x="243" y="98"/>
                      <a:pt x="240" y="95"/>
                      <a:pt x="240" y="91"/>
                    </a:cubicBezTo>
                    <a:cubicBezTo>
                      <a:pt x="239" y="88"/>
                      <a:pt x="239" y="85"/>
                      <a:pt x="240" y="82"/>
                    </a:cubicBezTo>
                    <a:cubicBezTo>
                      <a:pt x="240" y="79"/>
                      <a:pt x="240" y="75"/>
                      <a:pt x="240" y="72"/>
                    </a:cubicBezTo>
                    <a:cubicBezTo>
                      <a:pt x="240" y="66"/>
                      <a:pt x="241" y="61"/>
                      <a:pt x="240" y="56"/>
                    </a:cubicBezTo>
                    <a:cubicBezTo>
                      <a:pt x="240" y="50"/>
                      <a:pt x="234" y="46"/>
                      <a:pt x="233" y="41"/>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grpSp>
        <p:sp>
          <p:nvSpPr>
            <p:cNvPr id="61" name="TextBox 11"/>
            <p:cNvSpPr txBox="1">
              <a:spLocks noChangeArrowheads="1"/>
            </p:cNvSpPr>
            <p:nvPr/>
          </p:nvSpPr>
          <p:spPr bwMode="auto">
            <a:xfrm flipH="1">
              <a:off x="7080138" y="3104095"/>
              <a:ext cx="1182454" cy="33109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2013</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grpSp>
        <p:nvGrpSpPr>
          <p:cNvPr id="71" name="组合 70"/>
          <p:cNvGrpSpPr/>
          <p:nvPr/>
        </p:nvGrpSpPr>
        <p:grpSpPr bwMode="auto">
          <a:xfrm>
            <a:off x="4106124" y="3243601"/>
            <a:ext cx="1206103" cy="867966"/>
            <a:chOff x="5026538" y="3108237"/>
            <a:chExt cx="1607283" cy="1157374"/>
          </a:xfrm>
        </p:grpSpPr>
        <p:grpSp>
          <p:nvGrpSpPr>
            <p:cNvPr id="72" name="Group 67"/>
            <p:cNvGrpSpPr>
              <a:grpSpLocks noChangeAspect="1"/>
            </p:cNvGrpSpPr>
            <p:nvPr/>
          </p:nvGrpSpPr>
          <p:grpSpPr bwMode="auto">
            <a:xfrm>
              <a:off x="5026538" y="3108237"/>
              <a:ext cx="512478" cy="1157374"/>
              <a:chOff x="2401" y="1917"/>
              <a:chExt cx="507" cy="1145"/>
            </a:xfrm>
          </p:grpSpPr>
          <p:sp>
            <p:nvSpPr>
              <p:cNvPr id="74" name="Freeform 68"/>
              <p:cNvSpPr/>
              <p:nvPr/>
            </p:nvSpPr>
            <p:spPr bwMode="auto">
              <a:xfrm>
                <a:off x="2401" y="1917"/>
                <a:ext cx="507" cy="1145"/>
              </a:xfrm>
              <a:custGeom>
                <a:avLst/>
                <a:gdLst>
                  <a:gd name="T0" fmla="*/ 84 w 215"/>
                  <a:gd name="T1" fmla="*/ 291 h 485"/>
                  <a:gd name="T2" fmla="*/ 77 w 215"/>
                  <a:gd name="T3" fmla="*/ 337 h 485"/>
                  <a:gd name="T4" fmla="*/ 73 w 215"/>
                  <a:gd name="T5" fmla="*/ 389 h 485"/>
                  <a:gd name="T6" fmla="*/ 77 w 215"/>
                  <a:gd name="T7" fmla="*/ 423 h 485"/>
                  <a:gd name="T8" fmla="*/ 82 w 215"/>
                  <a:gd name="T9" fmla="*/ 438 h 485"/>
                  <a:gd name="T10" fmla="*/ 80 w 215"/>
                  <a:gd name="T11" fmla="*/ 451 h 485"/>
                  <a:gd name="T12" fmla="*/ 81 w 215"/>
                  <a:gd name="T13" fmla="*/ 466 h 485"/>
                  <a:gd name="T14" fmla="*/ 82 w 215"/>
                  <a:gd name="T15" fmla="*/ 483 h 485"/>
                  <a:gd name="T16" fmla="*/ 68 w 215"/>
                  <a:gd name="T17" fmla="*/ 485 h 485"/>
                  <a:gd name="T18" fmla="*/ 54 w 215"/>
                  <a:gd name="T19" fmla="*/ 474 h 485"/>
                  <a:gd name="T20" fmla="*/ 52 w 215"/>
                  <a:gd name="T21" fmla="*/ 453 h 485"/>
                  <a:gd name="T22" fmla="*/ 43 w 215"/>
                  <a:gd name="T23" fmla="*/ 438 h 485"/>
                  <a:gd name="T24" fmla="*/ 40 w 215"/>
                  <a:gd name="T25" fmla="*/ 394 h 485"/>
                  <a:gd name="T26" fmla="*/ 37 w 215"/>
                  <a:gd name="T27" fmla="*/ 350 h 485"/>
                  <a:gd name="T28" fmla="*/ 35 w 215"/>
                  <a:gd name="T29" fmla="*/ 317 h 485"/>
                  <a:gd name="T30" fmla="*/ 32 w 215"/>
                  <a:gd name="T31" fmla="*/ 285 h 485"/>
                  <a:gd name="T32" fmla="*/ 28 w 215"/>
                  <a:gd name="T33" fmla="*/ 274 h 485"/>
                  <a:gd name="T34" fmla="*/ 27 w 215"/>
                  <a:gd name="T35" fmla="*/ 291 h 485"/>
                  <a:gd name="T36" fmla="*/ 19 w 215"/>
                  <a:gd name="T37" fmla="*/ 292 h 485"/>
                  <a:gd name="T38" fmla="*/ 7 w 215"/>
                  <a:gd name="T39" fmla="*/ 278 h 485"/>
                  <a:gd name="T40" fmla="*/ 6 w 215"/>
                  <a:gd name="T41" fmla="*/ 267 h 485"/>
                  <a:gd name="T42" fmla="*/ 1 w 215"/>
                  <a:gd name="T43" fmla="*/ 236 h 485"/>
                  <a:gd name="T44" fmla="*/ 3 w 215"/>
                  <a:gd name="T45" fmla="*/ 175 h 485"/>
                  <a:gd name="T46" fmla="*/ 4 w 215"/>
                  <a:gd name="T47" fmla="*/ 109 h 485"/>
                  <a:gd name="T48" fmla="*/ 34 w 215"/>
                  <a:gd name="T49" fmla="*/ 87 h 485"/>
                  <a:gd name="T50" fmla="*/ 50 w 215"/>
                  <a:gd name="T51" fmla="*/ 73 h 485"/>
                  <a:gd name="T52" fmla="*/ 44 w 215"/>
                  <a:gd name="T53" fmla="*/ 48 h 485"/>
                  <a:gd name="T54" fmla="*/ 68 w 215"/>
                  <a:gd name="T55" fmla="*/ 4 h 485"/>
                  <a:gd name="T56" fmla="*/ 91 w 215"/>
                  <a:gd name="T57" fmla="*/ 43 h 485"/>
                  <a:gd name="T58" fmla="*/ 87 w 215"/>
                  <a:gd name="T59" fmla="*/ 64 h 485"/>
                  <a:gd name="T60" fmla="*/ 89 w 215"/>
                  <a:gd name="T61" fmla="*/ 76 h 485"/>
                  <a:gd name="T62" fmla="*/ 112 w 215"/>
                  <a:gd name="T63" fmla="*/ 83 h 485"/>
                  <a:gd name="T64" fmla="*/ 130 w 215"/>
                  <a:gd name="T65" fmla="*/ 99 h 485"/>
                  <a:gd name="T66" fmla="*/ 146 w 215"/>
                  <a:gd name="T67" fmla="*/ 126 h 485"/>
                  <a:gd name="T68" fmla="*/ 160 w 215"/>
                  <a:gd name="T69" fmla="*/ 111 h 485"/>
                  <a:gd name="T70" fmla="*/ 179 w 215"/>
                  <a:gd name="T71" fmla="*/ 84 h 485"/>
                  <a:gd name="T72" fmla="*/ 198 w 215"/>
                  <a:gd name="T73" fmla="*/ 70 h 485"/>
                  <a:gd name="T74" fmla="*/ 213 w 215"/>
                  <a:gd name="T75" fmla="*/ 70 h 485"/>
                  <a:gd name="T76" fmla="*/ 206 w 215"/>
                  <a:gd name="T77" fmla="*/ 78 h 485"/>
                  <a:gd name="T78" fmla="*/ 201 w 215"/>
                  <a:gd name="T79" fmla="*/ 86 h 485"/>
                  <a:gd name="T80" fmla="*/ 201 w 215"/>
                  <a:gd name="T81" fmla="*/ 98 h 485"/>
                  <a:gd name="T82" fmla="*/ 194 w 215"/>
                  <a:gd name="T83" fmla="*/ 102 h 485"/>
                  <a:gd name="T84" fmla="*/ 196 w 215"/>
                  <a:gd name="T85" fmla="*/ 110 h 485"/>
                  <a:gd name="T86" fmla="*/ 186 w 215"/>
                  <a:gd name="T87" fmla="*/ 129 h 485"/>
                  <a:gd name="T88" fmla="*/ 160 w 215"/>
                  <a:gd name="T89" fmla="*/ 160 h 485"/>
                  <a:gd name="T90" fmla="*/ 140 w 215"/>
                  <a:gd name="T91" fmla="*/ 162 h 485"/>
                  <a:gd name="T92" fmla="*/ 125 w 215"/>
                  <a:gd name="T93" fmla="*/ 147 h 485"/>
                  <a:gd name="T94" fmla="*/ 126 w 215"/>
                  <a:gd name="T95" fmla="*/ 201 h 485"/>
                  <a:gd name="T96" fmla="*/ 134 w 215"/>
                  <a:gd name="T97" fmla="*/ 269 h 485"/>
                  <a:gd name="T98" fmla="*/ 137 w 215"/>
                  <a:gd name="T99" fmla="*/ 327 h 485"/>
                  <a:gd name="T100" fmla="*/ 145 w 215"/>
                  <a:gd name="T101" fmla="*/ 410 h 485"/>
                  <a:gd name="T102" fmla="*/ 151 w 215"/>
                  <a:gd name="T103" fmla="*/ 448 h 485"/>
                  <a:gd name="T104" fmla="*/ 163 w 215"/>
                  <a:gd name="T105" fmla="*/ 464 h 485"/>
                  <a:gd name="T106" fmla="*/ 174 w 215"/>
                  <a:gd name="T107" fmla="*/ 477 h 485"/>
                  <a:gd name="T108" fmla="*/ 164 w 215"/>
                  <a:gd name="T109" fmla="*/ 483 h 485"/>
                  <a:gd name="T110" fmla="*/ 142 w 215"/>
                  <a:gd name="T111" fmla="*/ 478 h 485"/>
                  <a:gd name="T112" fmla="*/ 126 w 215"/>
                  <a:gd name="T113" fmla="*/ 473 h 485"/>
                  <a:gd name="T114" fmla="*/ 114 w 215"/>
                  <a:gd name="T115" fmla="*/ 440 h 485"/>
                  <a:gd name="T116" fmla="*/ 106 w 215"/>
                  <a:gd name="T117" fmla="*/ 391 h 485"/>
                  <a:gd name="T118" fmla="*/ 98 w 215"/>
                  <a:gd name="T119" fmla="*/ 344 h 485"/>
                  <a:gd name="T120" fmla="*/ 89 w 215"/>
                  <a:gd name="T121" fmla="*/ 305 h 485"/>
                  <a:gd name="T122" fmla="*/ 84 w 215"/>
                  <a:gd name="T123" fmla="*/ 29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485">
                    <a:moveTo>
                      <a:pt x="84" y="291"/>
                    </a:moveTo>
                    <a:cubicBezTo>
                      <a:pt x="84" y="291"/>
                      <a:pt x="78" y="325"/>
                      <a:pt x="77" y="337"/>
                    </a:cubicBezTo>
                    <a:cubicBezTo>
                      <a:pt x="75" y="348"/>
                      <a:pt x="73" y="383"/>
                      <a:pt x="73" y="389"/>
                    </a:cubicBezTo>
                    <a:cubicBezTo>
                      <a:pt x="73" y="396"/>
                      <a:pt x="75" y="412"/>
                      <a:pt x="77" y="423"/>
                    </a:cubicBezTo>
                    <a:cubicBezTo>
                      <a:pt x="80" y="434"/>
                      <a:pt x="82" y="431"/>
                      <a:pt x="82" y="438"/>
                    </a:cubicBezTo>
                    <a:cubicBezTo>
                      <a:pt x="82" y="445"/>
                      <a:pt x="81" y="445"/>
                      <a:pt x="80" y="451"/>
                    </a:cubicBezTo>
                    <a:cubicBezTo>
                      <a:pt x="79" y="457"/>
                      <a:pt x="79" y="457"/>
                      <a:pt x="81" y="466"/>
                    </a:cubicBezTo>
                    <a:cubicBezTo>
                      <a:pt x="84" y="475"/>
                      <a:pt x="86" y="481"/>
                      <a:pt x="82" y="483"/>
                    </a:cubicBezTo>
                    <a:cubicBezTo>
                      <a:pt x="77" y="485"/>
                      <a:pt x="74" y="485"/>
                      <a:pt x="68" y="485"/>
                    </a:cubicBezTo>
                    <a:cubicBezTo>
                      <a:pt x="63" y="484"/>
                      <a:pt x="54" y="482"/>
                      <a:pt x="54" y="474"/>
                    </a:cubicBezTo>
                    <a:cubicBezTo>
                      <a:pt x="54" y="465"/>
                      <a:pt x="54" y="457"/>
                      <a:pt x="52" y="453"/>
                    </a:cubicBezTo>
                    <a:cubicBezTo>
                      <a:pt x="49" y="450"/>
                      <a:pt x="44" y="444"/>
                      <a:pt x="43" y="438"/>
                    </a:cubicBezTo>
                    <a:cubicBezTo>
                      <a:pt x="42" y="432"/>
                      <a:pt x="40" y="401"/>
                      <a:pt x="40" y="394"/>
                    </a:cubicBezTo>
                    <a:cubicBezTo>
                      <a:pt x="39" y="387"/>
                      <a:pt x="37" y="358"/>
                      <a:pt x="37" y="350"/>
                    </a:cubicBezTo>
                    <a:cubicBezTo>
                      <a:pt x="36" y="341"/>
                      <a:pt x="36" y="331"/>
                      <a:pt x="35" y="317"/>
                    </a:cubicBezTo>
                    <a:cubicBezTo>
                      <a:pt x="35" y="303"/>
                      <a:pt x="34" y="291"/>
                      <a:pt x="32" y="285"/>
                    </a:cubicBezTo>
                    <a:cubicBezTo>
                      <a:pt x="31" y="279"/>
                      <a:pt x="28" y="268"/>
                      <a:pt x="28" y="274"/>
                    </a:cubicBezTo>
                    <a:cubicBezTo>
                      <a:pt x="28" y="280"/>
                      <a:pt x="29" y="289"/>
                      <a:pt x="27" y="291"/>
                    </a:cubicBezTo>
                    <a:cubicBezTo>
                      <a:pt x="26" y="294"/>
                      <a:pt x="23" y="297"/>
                      <a:pt x="19" y="292"/>
                    </a:cubicBezTo>
                    <a:cubicBezTo>
                      <a:pt x="15" y="288"/>
                      <a:pt x="8" y="284"/>
                      <a:pt x="7" y="278"/>
                    </a:cubicBezTo>
                    <a:cubicBezTo>
                      <a:pt x="5" y="273"/>
                      <a:pt x="9" y="268"/>
                      <a:pt x="6" y="267"/>
                    </a:cubicBezTo>
                    <a:cubicBezTo>
                      <a:pt x="4" y="266"/>
                      <a:pt x="2" y="247"/>
                      <a:pt x="1" y="236"/>
                    </a:cubicBezTo>
                    <a:cubicBezTo>
                      <a:pt x="1" y="226"/>
                      <a:pt x="3" y="183"/>
                      <a:pt x="3" y="175"/>
                    </a:cubicBezTo>
                    <a:cubicBezTo>
                      <a:pt x="3" y="167"/>
                      <a:pt x="0" y="113"/>
                      <a:pt x="4" y="109"/>
                    </a:cubicBezTo>
                    <a:cubicBezTo>
                      <a:pt x="8" y="106"/>
                      <a:pt x="26" y="91"/>
                      <a:pt x="34" y="87"/>
                    </a:cubicBezTo>
                    <a:cubicBezTo>
                      <a:pt x="41" y="82"/>
                      <a:pt x="48" y="77"/>
                      <a:pt x="50" y="73"/>
                    </a:cubicBezTo>
                    <a:cubicBezTo>
                      <a:pt x="51" y="68"/>
                      <a:pt x="44" y="55"/>
                      <a:pt x="44" y="48"/>
                    </a:cubicBezTo>
                    <a:cubicBezTo>
                      <a:pt x="44" y="40"/>
                      <a:pt x="41" y="6"/>
                      <a:pt x="68" y="4"/>
                    </a:cubicBezTo>
                    <a:cubicBezTo>
                      <a:pt x="68" y="4"/>
                      <a:pt x="99" y="0"/>
                      <a:pt x="91" y="43"/>
                    </a:cubicBezTo>
                    <a:cubicBezTo>
                      <a:pt x="91" y="43"/>
                      <a:pt x="90" y="62"/>
                      <a:pt x="87" y="64"/>
                    </a:cubicBezTo>
                    <a:cubicBezTo>
                      <a:pt x="85" y="67"/>
                      <a:pt x="84" y="75"/>
                      <a:pt x="89" y="76"/>
                    </a:cubicBezTo>
                    <a:cubicBezTo>
                      <a:pt x="94" y="78"/>
                      <a:pt x="105" y="81"/>
                      <a:pt x="112" y="83"/>
                    </a:cubicBezTo>
                    <a:cubicBezTo>
                      <a:pt x="119" y="85"/>
                      <a:pt x="126" y="91"/>
                      <a:pt x="130" y="99"/>
                    </a:cubicBezTo>
                    <a:cubicBezTo>
                      <a:pt x="134" y="107"/>
                      <a:pt x="142" y="126"/>
                      <a:pt x="146" y="126"/>
                    </a:cubicBezTo>
                    <a:cubicBezTo>
                      <a:pt x="149" y="126"/>
                      <a:pt x="157" y="115"/>
                      <a:pt x="160" y="111"/>
                    </a:cubicBezTo>
                    <a:cubicBezTo>
                      <a:pt x="164" y="107"/>
                      <a:pt x="175" y="88"/>
                      <a:pt x="179" y="84"/>
                    </a:cubicBezTo>
                    <a:cubicBezTo>
                      <a:pt x="183" y="81"/>
                      <a:pt x="193" y="70"/>
                      <a:pt x="198" y="70"/>
                    </a:cubicBezTo>
                    <a:cubicBezTo>
                      <a:pt x="203" y="70"/>
                      <a:pt x="212" y="66"/>
                      <a:pt x="213" y="70"/>
                    </a:cubicBezTo>
                    <a:cubicBezTo>
                      <a:pt x="215" y="74"/>
                      <a:pt x="209" y="76"/>
                      <a:pt x="206" y="78"/>
                    </a:cubicBezTo>
                    <a:cubicBezTo>
                      <a:pt x="203" y="80"/>
                      <a:pt x="201" y="81"/>
                      <a:pt x="201" y="86"/>
                    </a:cubicBezTo>
                    <a:cubicBezTo>
                      <a:pt x="202" y="91"/>
                      <a:pt x="203" y="96"/>
                      <a:pt x="201" y="98"/>
                    </a:cubicBezTo>
                    <a:cubicBezTo>
                      <a:pt x="199" y="99"/>
                      <a:pt x="194" y="99"/>
                      <a:pt x="194" y="102"/>
                    </a:cubicBezTo>
                    <a:cubicBezTo>
                      <a:pt x="194" y="105"/>
                      <a:pt x="194" y="108"/>
                      <a:pt x="196" y="110"/>
                    </a:cubicBezTo>
                    <a:cubicBezTo>
                      <a:pt x="198" y="112"/>
                      <a:pt x="192" y="121"/>
                      <a:pt x="186" y="129"/>
                    </a:cubicBezTo>
                    <a:cubicBezTo>
                      <a:pt x="180" y="138"/>
                      <a:pt x="168" y="157"/>
                      <a:pt x="160" y="160"/>
                    </a:cubicBezTo>
                    <a:cubicBezTo>
                      <a:pt x="152" y="162"/>
                      <a:pt x="145" y="165"/>
                      <a:pt x="140" y="162"/>
                    </a:cubicBezTo>
                    <a:cubicBezTo>
                      <a:pt x="136" y="159"/>
                      <a:pt x="127" y="144"/>
                      <a:pt x="125" y="147"/>
                    </a:cubicBezTo>
                    <a:cubicBezTo>
                      <a:pt x="122" y="150"/>
                      <a:pt x="125" y="182"/>
                      <a:pt x="126" y="201"/>
                    </a:cubicBezTo>
                    <a:cubicBezTo>
                      <a:pt x="128" y="221"/>
                      <a:pt x="133" y="247"/>
                      <a:pt x="134" y="269"/>
                    </a:cubicBezTo>
                    <a:cubicBezTo>
                      <a:pt x="135" y="291"/>
                      <a:pt x="135" y="299"/>
                      <a:pt x="137" y="327"/>
                    </a:cubicBezTo>
                    <a:cubicBezTo>
                      <a:pt x="139" y="355"/>
                      <a:pt x="145" y="399"/>
                      <a:pt x="145" y="410"/>
                    </a:cubicBezTo>
                    <a:cubicBezTo>
                      <a:pt x="145" y="420"/>
                      <a:pt x="150" y="443"/>
                      <a:pt x="151" y="448"/>
                    </a:cubicBezTo>
                    <a:cubicBezTo>
                      <a:pt x="152" y="452"/>
                      <a:pt x="157" y="460"/>
                      <a:pt x="163" y="464"/>
                    </a:cubicBezTo>
                    <a:cubicBezTo>
                      <a:pt x="168" y="468"/>
                      <a:pt x="177" y="473"/>
                      <a:pt x="174" y="477"/>
                    </a:cubicBezTo>
                    <a:cubicBezTo>
                      <a:pt x="171" y="481"/>
                      <a:pt x="171" y="483"/>
                      <a:pt x="164" y="483"/>
                    </a:cubicBezTo>
                    <a:cubicBezTo>
                      <a:pt x="157" y="483"/>
                      <a:pt x="149" y="482"/>
                      <a:pt x="142" y="478"/>
                    </a:cubicBezTo>
                    <a:cubicBezTo>
                      <a:pt x="135" y="474"/>
                      <a:pt x="132" y="476"/>
                      <a:pt x="126" y="473"/>
                    </a:cubicBezTo>
                    <a:cubicBezTo>
                      <a:pt x="116" y="472"/>
                      <a:pt x="116" y="451"/>
                      <a:pt x="114" y="440"/>
                    </a:cubicBezTo>
                    <a:cubicBezTo>
                      <a:pt x="114" y="440"/>
                      <a:pt x="108" y="402"/>
                      <a:pt x="106" y="391"/>
                    </a:cubicBezTo>
                    <a:cubicBezTo>
                      <a:pt x="104" y="380"/>
                      <a:pt x="99" y="354"/>
                      <a:pt x="98" y="344"/>
                    </a:cubicBezTo>
                    <a:cubicBezTo>
                      <a:pt x="96" y="334"/>
                      <a:pt x="89" y="309"/>
                      <a:pt x="89" y="305"/>
                    </a:cubicBezTo>
                    <a:cubicBezTo>
                      <a:pt x="88" y="301"/>
                      <a:pt x="84" y="291"/>
                      <a:pt x="84" y="291"/>
                    </a:cubicBezTo>
                    <a:close/>
                  </a:path>
                </a:pathLst>
              </a:custGeom>
              <a:solidFill>
                <a:srgbClr val="5BACB6"/>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5" name="Freeform 69"/>
              <p:cNvSpPr/>
              <p:nvPr/>
            </p:nvSpPr>
            <p:spPr bwMode="auto">
              <a:xfrm>
                <a:off x="2519" y="2099"/>
                <a:ext cx="99" cy="262"/>
              </a:xfrm>
              <a:custGeom>
                <a:avLst/>
                <a:gdLst>
                  <a:gd name="T0" fmla="*/ 5462 w 42"/>
                  <a:gd name="T1" fmla="*/ 19187 h 111"/>
                  <a:gd name="T2" fmla="*/ 6551 w 42"/>
                  <a:gd name="T3" fmla="*/ 368 h 111"/>
                  <a:gd name="T4" fmla="*/ 0 w 42"/>
                  <a:gd name="T5" fmla="*/ 156 h 111"/>
                  <a:gd name="T6" fmla="*/ 1883 w 42"/>
                  <a:gd name="T7" fmla="*/ 7600 h 111"/>
                  <a:gd name="T8" fmla="*/ 5462 w 42"/>
                  <a:gd name="T9" fmla="*/ 19187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11">
                    <a:moveTo>
                      <a:pt x="32" y="111"/>
                    </a:moveTo>
                    <a:cubicBezTo>
                      <a:pt x="32" y="111"/>
                      <a:pt x="42" y="0"/>
                      <a:pt x="38" y="2"/>
                    </a:cubicBezTo>
                    <a:cubicBezTo>
                      <a:pt x="34" y="3"/>
                      <a:pt x="19" y="16"/>
                      <a:pt x="0" y="1"/>
                    </a:cubicBezTo>
                    <a:cubicBezTo>
                      <a:pt x="0" y="1"/>
                      <a:pt x="2" y="20"/>
                      <a:pt x="11" y="44"/>
                    </a:cubicBezTo>
                    <a:lnTo>
                      <a:pt x="32" y="1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76" name="Freeform 70"/>
              <p:cNvSpPr/>
              <p:nvPr/>
            </p:nvSpPr>
            <p:spPr bwMode="auto">
              <a:xfrm>
                <a:off x="2547" y="2115"/>
                <a:ext cx="53" cy="243"/>
              </a:xfrm>
              <a:custGeom>
                <a:avLst/>
                <a:gdLst>
                  <a:gd name="T0" fmla="*/ 12 w 23"/>
                  <a:gd name="T1" fmla="*/ 13 h 103"/>
                  <a:gd name="T2" fmla="*/ 15 w 23"/>
                  <a:gd name="T3" fmla="*/ 6 h 103"/>
                  <a:gd name="T4" fmla="*/ 7 w 23"/>
                  <a:gd name="T5" fmla="*/ 1 h 103"/>
                  <a:gd name="T6" fmla="*/ 1 w 23"/>
                  <a:gd name="T7" fmla="*/ 8 h 103"/>
                  <a:gd name="T8" fmla="*/ 6 w 23"/>
                  <a:gd name="T9" fmla="*/ 14 h 103"/>
                  <a:gd name="T10" fmla="*/ 12 w 23"/>
                  <a:gd name="T11" fmla="*/ 76 h 103"/>
                  <a:gd name="T12" fmla="*/ 21 w 23"/>
                  <a:gd name="T13" fmla="*/ 103 h 103"/>
                  <a:gd name="T14" fmla="*/ 23 w 23"/>
                  <a:gd name="T15" fmla="*/ 69 h 103"/>
                  <a:gd name="T16" fmla="*/ 12 w 23"/>
                  <a:gd name="T17"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03">
                    <a:moveTo>
                      <a:pt x="12" y="13"/>
                    </a:moveTo>
                    <a:cubicBezTo>
                      <a:pt x="15" y="12"/>
                      <a:pt x="15" y="11"/>
                      <a:pt x="15" y="6"/>
                    </a:cubicBezTo>
                    <a:cubicBezTo>
                      <a:pt x="16" y="3"/>
                      <a:pt x="11" y="0"/>
                      <a:pt x="7" y="1"/>
                    </a:cubicBezTo>
                    <a:cubicBezTo>
                      <a:pt x="3" y="1"/>
                      <a:pt x="0" y="5"/>
                      <a:pt x="1" y="8"/>
                    </a:cubicBezTo>
                    <a:cubicBezTo>
                      <a:pt x="1" y="11"/>
                      <a:pt x="3" y="15"/>
                      <a:pt x="6" y="14"/>
                    </a:cubicBezTo>
                    <a:cubicBezTo>
                      <a:pt x="4" y="21"/>
                      <a:pt x="6" y="53"/>
                      <a:pt x="12" y="76"/>
                    </a:cubicBezTo>
                    <a:cubicBezTo>
                      <a:pt x="19" y="102"/>
                      <a:pt x="20" y="103"/>
                      <a:pt x="21" y="103"/>
                    </a:cubicBezTo>
                    <a:cubicBezTo>
                      <a:pt x="22" y="103"/>
                      <a:pt x="23" y="99"/>
                      <a:pt x="23" y="69"/>
                    </a:cubicBezTo>
                    <a:cubicBezTo>
                      <a:pt x="22" y="45"/>
                      <a:pt x="16" y="19"/>
                      <a:pt x="12" y="13"/>
                    </a:cubicBezTo>
                    <a:close/>
                  </a:path>
                </a:pathLst>
              </a:custGeom>
              <a:solidFill>
                <a:srgbClr val="5BACB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7" name="Freeform 71"/>
              <p:cNvSpPr/>
              <p:nvPr/>
            </p:nvSpPr>
            <p:spPr bwMode="auto">
              <a:xfrm>
                <a:off x="2566" y="2115"/>
                <a:ext cx="27" cy="31"/>
              </a:xfrm>
              <a:custGeom>
                <a:avLst/>
                <a:gdLst>
                  <a:gd name="T0" fmla="*/ 10 w 11"/>
                  <a:gd name="T1" fmla="*/ 13 h 13"/>
                  <a:gd name="T2" fmla="*/ 6 w 11"/>
                  <a:gd name="T3" fmla="*/ 4 h 13"/>
                  <a:gd name="T4" fmla="*/ 6 w 11"/>
                  <a:gd name="T5" fmla="*/ 4 h 13"/>
                  <a:gd name="T6" fmla="*/ 0 w 11"/>
                  <a:gd name="T7" fmla="*/ 1 h 13"/>
                  <a:gd name="T8" fmla="*/ 0 w 11"/>
                  <a:gd name="T9" fmla="*/ 1 h 13"/>
                  <a:gd name="T10" fmla="*/ 0 w 11"/>
                  <a:gd name="T11" fmla="*/ 0 h 13"/>
                  <a:gd name="T12" fmla="*/ 11 w 11"/>
                  <a:gd name="T13" fmla="*/ 13 h 13"/>
                  <a:gd name="T14" fmla="*/ 11 w 11"/>
                  <a:gd name="T15" fmla="*/ 13 h 13"/>
                  <a:gd name="T16" fmla="*/ 10 w 1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10" y="13"/>
                    </a:moveTo>
                    <a:cubicBezTo>
                      <a:pt x="10" y="9"/>
                      <a:pt x="8" y="6"/>
                      <a:pt x="6" y="4"/>
                    </a:cubicBezTo>
                    <a:cubicBezTo>
                      <a:pt x="6" y="4"/>
                      <a:pt x="6" y="4"/>
                      <a:pt x="6" y="4"/>
                    </a:cubicBezTo>
                    <a:cubicBezTo>
                      <a:pt x="5" y="2"/>
                      <a:pt x="2" y="1"/>
                      <a:pt x="0" y="1"/>
                    </a:cubicBezTo>
                    <a:cubicBezTo>
                      <a:pt x="0" y="1"/>
                      <a:pt x="0" y="1"/>
                      <a:pt x="0" y="1"/>
                    </a:cubicBezTo>
                    <a:cubicBezTo>
                      <a:pt x="0" y="0"/>
                      <a:pt x="0" y="0"/>
                      <a:pt x="0" y="0"/>
                    </a:cubicBezTo>
                    <a:cubicBezTo>
                      <a:pt x="5" y="0"/>
                      <a:pt x="10" y="5"/>
                      <a:pt x="11" y="13"/>
                    </a:cubicBezTo>
                    <a:cubicBezTo>
                      <a:pt x="11" y="13"/>
                      <a:pt x="11" y="13"/>
                      <a:pt x="11" y="13"/>
                    </a:cubicBezTo>
                    <a:cubicBezTo>
                      <a:pt x="10" y="13"/>
                      <a:pt x="10" y="13"/>
                      <a:pt x="10"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8" name="Freeform 72"/>
              <p:cNvSpPr/>
              <p:nvPr/>
            </p:nvSpPr>
            <p:spPr bwMode="auto">
              <a:xfrm>
                <a:off x="2520" y="2115"/>
                <a:ext cx="44" cy="36"/>
              </a:xfrm>
              <a:custGeom>
                <a:avLst/>
                <a:gdLst>
                  <a:gd name="T0" fmla="*/ 0 w 18"/>
                  <a:gd name="T1" fmla="*/ 1 h 15"/>
                  <a:gd name="T2" fmla="*/ 0 w 18"/>
                  <a:gd name="T3" fmla="*/ 0 h 15"/>
                  <a:gd name="T4" fmla="*/ 10 w 18"/>
                  <a:gd name="T5" fmla="*/ 13 h 15"/>
                  <a:gd name="T6" fmla="*/ 17 w 18"/>
                  <a:gd name="T7" fmla="*/ 1 h 15"/>
                  <a:gd name="T8" fmla="*/ 17 w 18"/>
                  <a:gd name="T9" fmla="*/ 1 h 15"/>
                  <a:gd name="T10" fmla="*/ 18 w 18"/>
                  <a:gd name="T11" fmla="*/ 0 h 15"/>
                  <a:gd name="T12" fmla="*/ 18 w 18"/>
                  <a:gd name="T13" fmla="*/ 1 h 15"/>
                  <a:gd name="T14" fmla="*/ 18 w 18"/>
                  <a:gd name="T15" fmla="*/ 1 h 15"/>
                  <a:gd name="T16" fmla="*/ 18 w 18"/>
                  <a:gd name="T17" fmla="*/ 1 h 15"/>
                  <a:gd name="T18" fmla="*/ 17 w 18"/>
                  <a:gd name="T19" fmla="*/ 1 h 15"/>
                  <a:gd name="T20" fmla="*/ 17 w 18"/>
                  <a:gd name="T21" fmla="*/ 1 h 15"/>
                  <a:gd name="T22" fmla="*/ 10 w 18"/>
                  <a:gd name="T23" fmla="*/ 14 h 15"/>
                  <a:gd name="T24" fmla="*/ 10 w 18"/>
                  <a:gd name="T25" fmla="*/ 14 h 15"/>
                  <a:gd name="T26" fmla="*/ 10 w 18"/>
                  <a:gd name="T27" fmla="*/ 15 h 15"/>
                  <a:gd name="T28" fmla="*/ 0 w 18"/>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0" y="1"/>
                    </a:moveTo>
                    <a:cubicBezTo>
                      <a:pt x="0" y="0"/>
                      <a:pt x="0" y="0"/>
                      <a:pt x="0" y="0"/>
                    </a:cubicBezTo>
                    <a:cubicBezTo>
                      <a:pt x="10" y="13"/>
                      <a:pt x="10" y="13"/>
                      <a:pt x="10" y="13"/>
                    </a:cubicBezTo>
                    <a:cubicBezTo>
                      <a:pt x="11" y="6"/>
                      <a:pt x="14" y="1"/>
                      <a:pt x="17" y="1"/>
                    </a:cubicBezTo>
                    <a:cubicBezTo>
                      <a:pt x="17" y="1"/>
                      <a:pt x="17" y="1"/>
                      <a:pt x="17" y="1"/>
                    </a:cubicBezTo>
                    <a:cubicBezTo>
                      <a:pt x="18" y="1"/>
                      <a:pt x="18" y="0"/>
                      <a:pt x="18" y="0"/>
                    </a:cubicBezTo>
                    <a:cubicBezTo>
                      <a:pt x="18" y="1"/>
                      <a:pt x="18" y="1"/>
                      <a:pt x="18" y="1"/>
                    </a:cubicBezTo>
                    <a:cubicBezTo>
                      <a:pt x="18" y="1"/>
                      <a:pt x="18" y="1"/>
                      <a:pt x="18" y="1"/>
                    </a:cubicBezTo>
                    <a:cubicBezTo>
                      <a:pt x="18" y="1"/>
                      <a:pt x="18" y="1"/>
                      <a:pt x="18" y="1"/>
                    </a:cubicBezTo>
                    <a:cubicBezTo>
                      <a:pt x="18" y="1"/>
                      <a:pt x="18" y="1"/>
                      <a:pt x="17" y="1"/>
                    </a:cubicBezTo>
                    <a:cubicBezTo>
                      <a:pt x="17" y="1"/>
                      <a:pt x="17" y="1"/>
                      <a:pt x="17" y="1"/>
                    </a:cubicBezTo>
                    <a:cubicBezTo>
                      <a:pt x="14" y="2"/>
                      <a:pt x="11" y="7"/>
                      <a:pt x="10" y="14"/>
                    </a:cubicBezTo>
                    <a:cubicBezTo>
                      <a:pt x="10" y="14"/>
                      <a:pt x="10" y="14"/>
                      <a:pt x="10" y="14"/>
                    </a:cubicBezTo>
                    <a:cubicBezTo>
                      <a:pt x="10" y="15"/>
                      <a:pt x="10" y="15"/>
                      <a:pt x="10" y="15"/>
                    </a:cubicBezTo>
                    <a:cubicBezTo>
                      <a:pt x="0" y="1"/>
                      <a:pt x="0" y="1"/>
                      <a:pt x="0" y="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79" name="Freeform 73"/>
              <p:cNvSpPr/>
              <p:nvPr/>
            </p:nvSpPr>
            <p:spPr bwMode="auto">
              <a:xfrm>
                <a:off x="2590" y="2115"/>
                <a:ext cx="23" cy="33"/>
              </a:xfrm>
              <a:custGeom>
                <a:avLst/>
                <a:gdLst>
                  <a:gd name="T0" fmla="*/ 0 w 23"/>
                  <a:gd name="T1" fmla="*/ 31 h 33"/>
                  <a:gd name="T2" fmla="*/ 21 w 23"/>
                  <a:gd name="T3" fmla="*/ 0 h 33"/>
                  <a:gd name="T4" fmla="*/ 23 w 23"/>
                  <a:gd name="T5" fmla="*/ 0 h 33"/>
                  <a:gd name="T6" fmla="*/ 0 w 23"/>
                  <a:gd name="T7" fmla="*/ 33 h 33"/>
                  <a:gd name="T8" fmla="*/ 0 w 23"/>
                  <a:gd name="T9" fmla="*/ 31 h 33"/>
                  <a:gd name="T10" fmla="*/ 0 w 23"/>
                  <a:gd name="T11" fmla="*/ 31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33">
                    <a:moveTo>
                      <a:pt x="0" y="31"/>
                    </a:moveTo>
                    <a:lnTo>
                      <a:pt x="21" y="0"/>
                    </a:lnTo>
                    <a:lnTo>
                      <a:pt x="23" y="0"/>
                    </a:lnTo>
                    <a:lnTo>
                      <a:pt x="0" y="33"/>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sp>
          <p:nvSpPr>
            <p:cNvPr id="73" name="TextBox 11"/>
            <p:cNvSpPr txBox="1">
              <a:spLocks noChangeArrowheads="1"/>
            </p:cNvSpPr>
            <p:nvPr/>
          </p:nvSpPr>
          <p:spPr bwMode="auto">
            <a:xfrm flipH="1">
              <a:off x="5481908" y="3863942"/>
              <a:ext cx="1151913" cy="33097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1015" kern="0" dirty="0">
                  <a:solidFill>
                    <a:prstClr val="white"/>
                  </a:solidFill>
                  <a:latin typeface="方正正黑简体" panose="02000000000000000000" pitchFamily="2" charset="-122"/>
                  <a:ea typeface="方正正黑简体" panose="02000000000000000000" pitchFamily="2" charset="-122"/>
                </a:rPr>
                <a:t>2012</a:t>
              </a:r>
              <a:r>
                <a:rPr lang="zh-CN" altLang="en-US" sz="1015" kern="0" dirty="0">
                  <a:solidFill>
                    <a:prstClr val="white"/>
                  </a:solidFill>
                  <a:latin typeface="方正正黑简体" panose="02000000000000000000" pitchFamily="2" charset="-122"/>
                  <a:ea typeface="方正正黑简体" panose="02000000000000000000" pitchFamily="2" charset="-122"/>
                </a:rPr>
                <a:t>年</a:t>
              </a:r>
              <a:endParaRPr lang="en-US" altLang="zh-CN" sz="1015" kern="0" dirty="0">
                <a:solidFill>
                  <a:prstClr val="white"/>
                </a:solidFill>
                <a:latin typeface="方正正黑简体" panose="02000000000000000000" pitchFamily="2" charset="-122"/>
                <a:ea typeface="方正正黑简体" panose="02000000000000000000" pitchFamily="2" charset="-122"/>
              </a:endParaRPr>
            </a:p>
          </p:txBody>
        </p:sp>
      </p:grpSp>
      <p:sp>
        <p:nvSpPr>
          <p:cNvPr id="80" name="TextBox 45"/>
          <p:cNvSpPr txBox="1">
            <a:spLocks noChangeArrowheads="1"/>
          </p:cNvSpPr>
          <p:nvPr/>
        </p:nvSpPr>
        <p:spPr bwMode="auto">
          <a:xfrm>
            <a:off x="1567473" y="1424326"/>
            <a:ext cx="3089672" cy="96436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 </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 </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坚持精益求精、拒绝平庸的做事精神，帮助您实现美观、精致、严谨、动感的</a:t>
            </a:r>
            <a:r>
              <a:rPr lang="en-US" altLang="zh-CN" dirty="0">
                <a:solidFill>
                  <a:prstClr val="black">
                    <a:lumMod val="50000"/>
                    <a:lumOff val="50000"/>
                  </a:prstClr>
                </a:solidFill>
              </a:rPr>
              <a:t>PPT</a:t>
            </a:r>
            <a:r>
              <a:rPr lang="zh-CN" altLang="en-US" dirty="0">
                <a:solidFill>
                  <a:prstClr val="black">
                    <a:lumMod val="50000"/>
                    <a:lumOff val="50000"/>
                  </a:prstClr>
                </a:solidFill>
              </a:rPr>
              <a:t>展示效果，让您的</a:t>
            </a:r>
            <a:r>
              <a:rPr lang="en-US" altLang="zh-CN" dirty="0">
                <a:solidFill>
                  <a:prstClr val="black">
                    <a:lumMod val="50000"/>
                    <a:lumOff val="50000"/>
                  </a:prstClr>
                </a:solidFill>
              </a:rPr>
              <a:t>PPT</a:t>
            </a:r>
            <a:r>
              <a:rPr lang="zh-CN" altLang="en-US" dirty="0">
                <a:solidFill>
                  <a:prstClr val="black">
                    <a:lumMod val="50000"/>
                    <a:lumOff val="50000"/>
                  </a:prstClr>
                </a:solidFill>
              </a:rPr>
              <a:t>创造卓越价值。</a:t>
            </a:r>
            <a:endParaRPr lang="zh-CN" altLang="en-US" dirty="0">
              <a:solidFill>
                <a:prstClr val="black">
                  <a:lumMod val="50000"/>
                  <a:lumOff val="50000"/>
                </a:prstClr>
              </a:solidFill>
            </a:endParaRPr>
          </a:p>
        </p:txBody>
      </p:sp>
      <p:grpSp>
        <p:nvGrpSpPr>
          <p:cNvPr id="81" name="组合 80"/>
          <p:cNvGrpSpPr/>
          <p:nvPr/>
        </p:nvGrpSpPr>
        <p:grpSpPr bwMode="auto">
          <a:xfrm>
            <a:off x="1664151" y="1120926"/>
            <a:ext cx="2924175" cy="276999"/>
            <a:chOff x="1029239" y="1325150"/>
            <a:chExt cx="3898104" cy="369787"/>
          </a:xfrm>
        </p:grpSpPr>
        <p:cxnSp>
          <p:nvCxnSpPr>
            <p:cNvPr id="82" name="直接连接符 81"/>
            <p:cNvCxnSpPr/>
            <p:nvPr/>
          </p:nvCxnSpPr>
          <p:spPr>
            <a:xfrm>
              <a:off x="1029239" y="1671375"/>
              <a:ext cx="3898104" cy="0"/>
            </a:xfrm>
            <a:prstGeom prst="line">
              <a:avLst/>
            </a:prstGeom>
            <a:ln w="6350">
              <a:solidFill>
                <a:srgbClr val="5BACB6"/>
              </a:solidFill>
              <a:prstDash val="solid"/>
            </a:ln>
          </p:spPr>
          <p:style>
            <a:lnRef idx="1">
              <a:schemeClr val="accent1"/>
            </a:lnRef>
            <a:fillRef idx="0">
              <a:schemeClr val="accent1"/>
            </a:fillRef>
            <a:effectRef idx="0">
              <a:schemeClr val="accent1"/>
            </a:effectRef>
            <a:fontRef idx="minor">
              <a:schemeClr val="tx1"/>
            </a:fontRef>
          </p:style>
        </p:cxnSp>
        <p:grpSp>
          <p:nvGrpSpPr>
            <p:cNvPr id="83" name="组合 25"/>
            <p:cNvGrpSpPr/>
            <p:nvPr/>
          </p:nvGrpSpPr>
          <p:grpSpPr bwMode="auto">
            <a:xfrm>
              <a:off x="1029239" y="1325150"/>
              <a:ext cx="2748542" cy="369787"/>
              <a:chOff x="1029239" y="1325150"/>
              <a:chExt cx="2748542" cy="369787"/>
            </a:xfrm>
          </p:grpSpPr>
          <p:sp>
            <p:nvSpPr>
              <p:cNvPr id="84" name="TextBox 46"/>
              <p:cNvSpPr txBox="1">
                <a:spLocks noChangeArrowheads="1"/>
              </p:cNvSpPr>
              <p:nvPr/>
            </p:nvSpPr>
            <p:spPr bwMode="auto">
              <a:xfrm>
                <a:off x="1172726" y="1325150"/>
                <a:ext cx="2605055" cy="3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prstClr val="white">
                        <a:lumMod val="50000"/>
                      </a:prstClr>
                    </a:solidFill>
                    <a:latin typeface="微软雅黑" panose="020B0503020204020204" pitchFamily="34" charset="-122"/>
                    <a:ea typeface="微软雅黑" panose="020B0503020204020204" pitchFamily="34" charset="-122"/>
                  </a:rPr>
                  <a:t>上海锐普广告有限公司</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85" name="直角三角形 84"/>
              <p:cNvSpPr/>
              <p:nvPr/>
            </p:nvSpPr>
            <p:spPr>
              <a:xfrm rot="5400000">
                <a:off x="1029117" y="1409617"/>
                <a:ext cx="170072" cy="169828"/>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86" name="组合 85"/>
          <p:cNvGrpSpPr/>
          <p:nvPr/>
        </p:nvGrpSpPr>
        <p:grpSpPr bwMode="auto">
          <a:xfrm>
            <a:off x="4252570" y="2364919"/>
            <a:ext cx="889397" cy="900113"/>
            <a:chOff x="4531483" y="2904959"/>
            <a:chExt cx="1185639" cy="1200459"/>
          </a:xfrm>
        </p:grpSpPr>
        <p:sp>
          <p:nvSpPr>
            <p:cNvPr id="87" name="圆角矩形 42"/>
            <p:cNvSpPr/>
            <p:nvPr/>
          </p:nvSpPr>
          <p:spPr>
            <a:xfrm>
              <a:off x="4531483" y="2904959"/>
              <a:ext cx="1185639" cy="1200459"/>
            </a:xfrm>
            <a:custGeom>
              <a:avLst/>
              <a:gdLst/>
              <a:ahLst/>
              <a:cxnLst/>
              <a:rect l="l" t="t" r="r" b="b"/>
              <a:pathLst>
                <a:path w="1185639" h="120045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63669" y="120045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3175">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88" name="矩形 133"/>
            <p:cNvSpPr>
              <a:spLocks noChangeArrowheads="1"/>
            </p:cNvSpPr>
            <p:nvPr/>
          </p:nvSpPr>
          <p:spPr bwMode="auto">
            <a:xfrm>
              <a:off x="4613620" y="3033979"/>
              <a:ext cx="1008021" cy="70464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bwMode="auto">
          <a:xfrm>
            <a:off x="2159452" y="2860219"/>
            <a:ext cx="889397" cy="900113"/>
            <a:chOff x="1688983" y="3632509"/>
            <a:chExt cx="1185639" cy="1200459"/>
          </a:xfrm>
        </p:grpSpPr>
        <p:sp>
          <p:nvSpPr>
            <p:cNvPr id="92" name="圆角矩形 42"/>
            <p:cNvSpPr/>
            <p:nvPr/>
          </p:nvSpPr>
          <p:spPr>
            <a:xfrm>
              <a:off x="1688983" y="3632509"/>
              <a:ext cx="1185639" cy="1200459"/>
            </a:xfrm>
            <a:custGeom>
              <a:avLst/>
              <a:gdLst/>
              <a:ahLst/>
              <a:cxnLst/>
              <a:rect l="l" t="t" r="r" b="b"/>
              <a:pathLst>
                <a:path w="1185639" h="120045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63669" y="120045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3175">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93" name="矩形 133"/>
            <p:cNvSpPr>
              <a:spLocks noChangeArrowheads="1"/>
            </p:cNvSpPr>
            <p:nvPr/>
          </p:nvSpPr>
          <p:spPr bwMode="auto">
            <a:xfrm>
              <a:off x="1777792" y="3802883"/>
              <a:ext cx="1008021" cy="70464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bwMode="auto">
          <a:xfrm>
            <a:off x="5988502" y="1279070"/>
            <a:ext cx="889397" cy="906066"/>
            <a:chOff x="6794296" y="1524456"/>
            <a:chExt cx="1185639" cy="1208079"/>
          </a:xfrm>
        </p:grpSpPr>
        <p:sp>
          <p:nvSpPr>
            <p:cNvPr id="97" name="圆角矩形 42"/>
            <p:cNvSpPr/>
            <p:nvPr/>
          </p:nvSpPr>
          <p:spPr>
            <a:xfrm>
              <a:off x="6794296" y="1524456"/>
              <a:ext cx="1185639" cy="1208079"/>
            </a:xfrm>
            <a:custGeom>
              <a:avLst/>
              <a:gdLst>
                <a:gd name="connsiteX0" fmla="*/ 49504 w 1185639"/>
                <a:gd name="connsiteY0" fmla="*/ 0 h 1208079"/>
                <a:gd name="connsiteX1" fmla="*/ 1136135 w 1185639"/>
                <a:gd name="connsiteY1" fmla="*/ 0 h 1208079"/>
                <a:gd name="connsiteX2" fmla="*/ 1185639 w 1185639"/>
                <a:gd name="connsiteY2" fmla="*/ 49504 h 1208079"/>
                <a:gd name="connsiteX3" fmla="*/ 1185639 w 1185639"/>
                <a:gd name="connsiteY3" fmla="*/ 933298 h 1208079"/>
                <a:gd name="connsiteX4" fmla="*/ 1136135 w 1185639"/>
                <a:gd name="connsiteY4" fmla="*/ 982802 h 1208079"/>
                <a:gd name="connsiteX5" fmla="*/ 287728 w 1185639"/>
                <a:gd name="connsiteY5" fmla="*/ 982802 h 1208079"/>
                <a:gd name="connsiteX6" fmla="*/ 368469 w 1185639"/>
                <a:gd name="connsiteY6" fmla="*/ 1208079 h 1208079"/>
                <a:gd name="connsiteX7" fmla="*/ 114883 w 1185639"/>
                <a:gd name="connsiteY7" fmla="*/ 982802 h 1208079"/>
                <a:gd name="connsiteX8" fmla="*/ 49504 w 1185639"/>
                <a:gd name="connsiteY8" fmla="*/ 982802 h 1208079"/>
                <a:gd name="connsiteX9" fmla="*/ 0 w 1185639"/>
                <a:gd name="connsiteY9" fmla="*/ 933298 h 1208079"/>
                <a:gd name="connsiteX10" fmla="*/ 0 w 1185639"/>
                <a:gd name="connsiteY10" fmla="*/ 49504 h 1208079"/>
                <a:gd name="connsiteX11" fmla="*/ 49504 w 1185639"/>
                <a:gd name="connsiteY11" fmla="*/ 0 h 120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5639" h="1208079">
                  <a:moveTo>
                    <a:pt x="49504" y="0"/>
                  </a:moveTo>
                  <a:lnTo>
                    <a:pt x="1136135" y="0"/>
                  </a:lnTo>
                  <a:cubicBezTo>
                    <a:pt x="1163475" y="0"/>
                    <a:pt x="1185639" y="22164"/>
                    <a:pt x="1185639" y="49504"/>
                  </a:cubicBezTo>
                  <a:lnTo>
                    <a:pt x="1185639" y="933298"/>
                  </a:lnTo>
                  <a:cubicBezTo>
                    <a:pt x="1185639" y="960638"/>
                    <a:pt x="1163475" y="982802"/>
                    <a:pt x="1136135" y="982802"/>
                  </a:cubicBezTo>
                  <a:lnTo>
                    <a:pt x="287728" y="982802"/>
                  </a:lnTo>
                  <a:lnTo>
                    <a:pt x="368469" y="1208079"/>
                  </a:lnTo>
                  <a:lnTo>
                    <a:pt x="114883" y="982802"/>
                  </a:lnTo>
                  <a:lnTo>
                    <a:pt x="49504" y="982802"/>
                  </a:lnTo>
                  <a:cubicBezTo>
                    <a:pt x="22164" y="982802"/>
                    <a:pt x="0" y="960638"/>
                    <a:pt x="0" y="933298"/>
                  </a:cubicBezTo>
                  <a:lnTo>
                    <a:pt x="0" y="49504"/>
                  </a:lnTo>
                  <a:cubicBezTo>
                    <a:pt x="0" y="22164"/>
                    <a:pt x="22164" y="0"/>
                    <a:pt x="49504" y="0"/>
                  </a:cubicBezTo>
                  <a:close/>
                </a:path>
              </a:pathLst>
            </a:custGeom>
            <a:solidFill>
              <a:schemeClr val="bg1">
                <a:alpha val="15000"/>
              </a:schemeClr>
            </a:solidFill>
            <a:ln w="6350">
              <a:solidFill>
                <a:schemeClr val="bg1">
                  <a:lumMod val="50000"/>
                  <a:alpha val="91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98" name="矩形 133"/>
            <p:cNvSpPr>
              <a:spLocks noChangeArrowheads="1"/>
            </p:cNvSpPr>
            <p:nvPr/>
          </p:nvSpPr>
          <p:spPr bwMode="auto">
            <a:xfrm>
              <a:off x="6886037" y="1678628"/>
              <a:ext cx="1008021" cy="704461"/>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76637" y="1643500"/>
            <a:ext cx="6156684" cy="3216045"/>
            <a:chOff x="1403350" y="2276475"/>
            <a:chExt cx="7416800" cy="3897371"/>
          </a:xfrm>
          <a:solidFill>
            <a:schemeClr val="bg1">
              <a:lumMod val="6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defTabSz="685800">
                <a:defRPr/>
              </a:pPr>
              <a:endParaRPr lang="es-ES" sz="900" dirty="0">
                <a:solidFill>
                  <a:prstClr val="black"/>
                </a:solidFill>
                <a:latin typeface="CorpoA"/>
              </a:endParaRPr>
            </a:p>
          </p:txBody>
        </p:sp>
      </p:grpSp>
      <p:grpSp>
        <p:nvGrpSpPr>
          <p:cNvPr id="266" name="组合 265"/>
          <p:cNvGrpSpPr/>
          <p:nvPr/>
        </p:nvGrpSpPr>
        <p:grpSpPr bwMode="auto">
          <a:xfrm>
            <a:off x="5271748" y="2232228"/>
            <a:ext cx="932260" cy="432197"/>
            <a:chOff x="5661164" y="2917327"/>
            <a:chExt cx="1242772" cy="577063"/>
          </a:xfrm>
        </p:grpSpPr>
        <p:sp>
          <p:nvSpPr>
            <p:cNvPr id="267" name="椭圆 266"/>
            <p:cNvSpPr/>
            <p:nvPr/>
          </p:nvSpPr>
          <p:spPr>
            <a:xfrm>
              <a:off x="5661164" y="3006350"/>
              <a:ext cx="117452" cy="11763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68" name="任意多边形 267"/>
            <p:cNvSpPr/>
            <p:nvPr/>
          </p:nvSpPr>
          <p:spPr>
            <a:xfrm>
              <a:off x="5746872" y="2917327"/>
              <a:ext cx="1157064" cy="57706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1010279 w 1010279"/>
                <a:gd name="connsiteY0-128" fmla="*/ 480162 h 480162"/>
                <a:gd name="connsiteX1-129" fmla="*/ 638537 w 1010279"/>
                <a:gd name="connsiteY1-130" fmla="*/ 40992 h 480162"/>
                <a:gd name="connsiteX2-131" fmla="*/ 0 w 1010279"/>
                <a:gd name="connsiteY2-132" fmla="*/ 86515 h 480162"/>
                <a:gd name="connsiteX0-133" fmla="*/ 1010279 w 1010279"/>
                <a:gd name="connsiteY0-134" fmla="*/ 499548 h 499548"/>
                <a:gd name="connsiteX1-135" fmla="*/ 638537 w 1010279"/>
                <a:gd name="connsiteY1-136" fmla="*/ 60378 h 499548"/>
                <a:gd name="connsiteX2-137" fmla="*/ 0 w 1010279"/>
                <a:gd name="connsiteY2-138" fmla="*/ 105901 h 499548"/>
                <a:gd name="connsiteX0-139" fmla="*/ 1010279 w 1010279"/>
                <a:gd name="connsiteY0-140" fmla="*/ 505236 h 505236"/>
                <a:gd name="connsiteX1-141" fmla="*/ 638537 w 1010279"/>
                <a:gd name="connsiteY1-142" fmla="*/ 66066 h 505236"/>
                <a:gd name="connsiteX2-143" fmla="*/ 0 w 1010279"/>
                <a:gd name="connsiteY2-144" fmla="*/ 111589 h 505236"/>
                <a:gd name="connsiteX0-145" fmla="*/ 1010279 w 1010279"/>
                <a:gd name="connsiteY0-146" fmla="*/ 501066 h 501066"/>
                <a:gd name="connsiteX1-147" fmla="*/ 718382 w 1010279"/>
                <a:gd name="connsiteY1-148" fmla="*/ 68550 h 501066"/>
                <a:gd name="connsiteX2-149" fmla="*/ 0 w 1010279"/>
                <a:gd name="connsiteY2-150" fmla="*/ 107419 h 501066"/>
                <a:gd name="connsiteX0-151" fmla="*/ 1010279 w 1010279"/>
                <a:gd name="connsiteY0-152" fmla="*/ 503888 h 503888"/>
                <a:gd name="connsiteX1-153" fmla="*/ 718382 w 1010279"/>
                <a:gd name="connsiteY1-154" fmla="*/ 71372 h 503888"/>
                <a:gd name="connsiteX2-155" fmla="*/ 0 w 1010279"/>
                <a:gd name="connsiteY2-156" fmla="*/ 110241 h 503888"/>
              </a:gdLst>
              <a:ahLst/>
              <a:cxnLst>
                <a:cxn ang="0">
                  <a:pos x="connsiteX0-1" y="connsiteY0-2"/>
                </a:cxn>
                <a:cxn ang="0">
                  <a:pos x="connsiteX1-3" y="connsiteY1-4"/>
                </a:cxn>
                <a:cxn ang="0">
                  <a:pos x="connsiteX2-5" y="connsiteY2-6"/>
                </a:cxn>
              </a:cxnLst>
              <a:rect l="l" t="t" r="r" b="b"/>
              <a:pathLst>
                <a:path w="1010279" h="503888">
                  <a:moveTo>
                    <a:pt x="1010279" y="503888"/>
                  </a:moveTo>
                  <a:cubicBezTo>
                    <a:pt x="943205" y="296678"/>
                    <a:pt x="882136" y="190353"/>
                    <a:pt x="718382" y="71372"/>
                  </a:cubicBezTo>
                  <a:cubicBezTo>
                    <a:pt x="554628" y="-47609"/>
                    <a:pt x="218738" y="-6226"/>
                    <a:pt x="0" y="110241"/>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69" name="组合 268"/>
          <p:cNvGrpSpPr/>
          <p:nvPr/>
        </p:nvGrpSpPr>
        <p:grpSpPr bwMode="auto">
          <a:xfrm>
            <a:off x="5634889" y="2039346"/>
            <a:ext cx="634603" cy="642938"/>
            <a:chOff x="6144869" y="2660444"/>
            <a:chExt cx="846557" cy="856837"/>
          </a:xfrm>
        </p:grpSpPr>
        <p:sp>
          <p:nvSpPr>
            <p:cNvPr id="270" name="椭圆 269"/>
            <p:cNvSpPr/>
            <p:nvPr/>
          </p:nvSpPr>
          <p:spPr>
            <a:xfrm>
              <a:off x="6144869" y="2692179"/>
              <a:ext cx="117533" cy="11741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1" name="任意多边形 270"/>
            <p:cNvSpPr/>
            <p:nvPr/>
          </p:nvSpPr>
          <p:spPr>
            <a:xfrm>
              <a:off x="6211577" y="2660444"/>
              <a:ext cx="779849" cy="85683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637670 w 676621"/>
                <a:gd name="connsiteY0-176" fmla="*/ 728222 h 728222"/>
                <a:gd name="connsiteX1-177" fmla="*/ 545385 w 676621"/>
                <a:gd name="connsiteY1-178" fmla="*/ 82786 h 728222"/>
                <a:gd name="connsiteX2-179" fmla="*/ 0 w 676621"/>
                <a:gd name="connsiteY2-180" fmla="*/ 55118 h 728222"/>
                <a:gd name="connsiteX0-181" fmla="*/ 637670 w 680985"/>
                <a:gd name="connsiteY0-182" fmla="*/ 748184 h 748184"/>
                <a:gd name="connsiteX1-183" fmla="*/ 545385 w 680985"/>
                <a:gd name="connsiteY1-184" fmla="*/ 102748 h 748184"/>
                <a:gd name="connsiteX2-185" fmla="*/ 0 w 680985"/>
                <a:gd name="connsiteY2-186" fmla="*/ 75080 h 748184"/>
              </a:gdLst>
              <a:ahLst/>
              <a:cxnLst>
                <a:cxn ang="0">
                  <a:pos x="connsiteX0-1" y="connsiteY0-2"/>
                </a:cxn>
                <a:cxn ang="0">
                  <a:pos x="connsiteX1-3" y="connsiteY1-4"/>
                </a:cxn>
                <a:cxn ang="0">
                  <a:pos x="connsiteX2-5" y="connsiteY2-6"/>
                </a:cxn>
              </a:cxnLst>
              <a:rect l="l" t="t" r="r" b="b"/>
              <a:pathLst>
                <a:path w="680985" h="748184">
                  <a:moveTo>
                    <a:pt x="637670" y="748184"/>
                  </a:moveTo>
                  <a:cubicBezTo>
                    <a:pt x="723632" y="514359"/>
                    <a:pt x="675869" y="228383"/>
                    <a:pt x="545385" y="102748"/>
                  </a:cubicBezTo>
                  <a:cubicBezTo>
                    <a:pt x="414901" y="-22887"/>
                    <a:pt x="252007" y="-34734"/>
                    <a:pt x="0" y="75080"/>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72" name="组合 271"/>
          <p:cNvGrpSpPr/>
          <p:nvPr/>
        </p:nvGrpSpPr>
        <p:grpSpPr bwMode="auto">
          <a:xfrm>
            <a:off x="2388055" y="1825033"/>
            <a:ext cx="3840956" cy="914400"/>
            <a:chOff x="1816441" y="2375233"/>
            <a:chExt cx="5121308" cy="1219597"/>
          </a:xfrm>
        </p:grpSpPr>
        <p:sp>
          <p:nvSpPr>
            <p:cNvPr id="273" name="椭圆 272"/>
            <p:cNvSpPr/>
            <p:nvPr/>
          </p:nvSpPr>
          <p:spPr>
            <a:xfrm>
              <a:off x="1816441" y="2843698"/>
              <a:ext cx="117476" cy="119101"/>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4" name="任意多边形 273"/>
            <p:cNvSpPr/>
            <p:nvPr/>
          </p:nvSpPr>
          <p:spPr>
            <a:xfrm>
              <a:off x="1886291" y="2375233"/>
              <a:ext cx="5051458" cy="121959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4410336 w 4411782"/>
                <a:gd name="connsiteY0-176" fmla="*/ 668338 h 668338"/>
                <a:gd name="connsiteX1-177" fmla="*/ 545385 w 4411782"/>
                <a:gd name="connsiteY1-178" fmla="*/ 82786 h 668338"/>
                <a:gd name="connsiteX2-179" fmla="*/ 0 w 4411782"/>
                <a:gd name="connsiteY2-180" fmla="*/ 55118 h 668338"/>
                <a:gd name="connsiteX0-181" fmla="*/ 4410336 w 4410336"/>
                <a:gd name="connsiteY0-182" fmla="*/ 668338 h 668338"/>
                <a:gd name="connsiteX1-183" fmla="*/ 545385 w 4410336"/>
                <a:gd name="connsiteY1-184" fmla="*/ 82786 h 668338"/>
                <a:gd name="connsiteX2-185" fmla="*/ 0 w 4410336"/>
                <a:gd name="connsiteY2-186" fmla="*/ 55118 h 668338"/>
                <a:gd name="connsiteX0-187" fmla="*/ 4410336 w 4410336"/>
                <a:gd name="connsiteY0-188" fmla="*/ 862947 h 862947"/>
                <a:gd name="connsiteX1-189" fmla="*/ 851457 w 4410336"/>
                <a:gd name="connsiteY1-190" fmla="*/ 11246 h 862947"/>
                <a:gd name="connsiteX2-191" fmla="*/ 0 w 4410336"/>
                <a:gd name="connsiteY2-192" fmla="*/ 249727 h 862947"/>
                <a:gd name="connsiteX0-193" fmla="*/ 4410336 w 4410336"/>
                <a:gd name="connsiteY0-194" fmla="*/ 862947 h 862947"/>
                <a:gd name="connsiteX1-195" fmla="*/ 851457 w 4410336"/>
                <a:gd name="connsiteY1-196" fmla="*/ 11246 h 862947"/>
                <a:gd name="connsiteX2-197" fmla="*/ 0 w 4410336"/>
                <a:gd name="connsiteY2-198" fmla="*/ 249727 h 862947"/>
                <a:gd name="connsiteX0-199" fmla="*/ 4410336 w 4410336"/>
                <a:gd name="connsiteY0-200" fmla="*/ 855603 h 855603"/>
                <a:gd name="connsiteX1-201" fmla="*/ 851457 w 4410336"/>
                <a:gd name="connsiteY1-202" fmla="*/ 3902 h 855603"/>
                <a:gd name="connsiteX2-203" fmla="*/ 0 w 4410336"/>
                <a:gd name="connsiteY2-204" fmla="*/ 242383 h 855603"/>
                <a:gd name="connsiteX0-205" fmla="*/ 4410336 w 4410336"/>
                <a:gd name="connsiteY0-206" fmla="*/ 948256 h 948256"/>
                <a:gd name="connsiteX1-207" fmla="*/ 984531 w 4410336"/>
                <a:gd name="connsiteY1-208" fmla="*/ 3403 h 948256"/>
                <a:gd name="connsiteX2-209" fmla="*/ 0 w 4410336"/>
                <a:gd name="connsiteY2-210" fmla="*/ 335036 h 948256"/>
                <a:gd name="connsiteX0-211" fmla="*/ 4410336 w 4410336"/>
                <a:gd name="connsiteY0-212" fmla="*/ 944853 h 944853"/>
                <a:gd name="connsiteX1-213" fmla="*/ 984531 w 4410336"/>
                <a:gd name="connsiteY1-214" fmla="*/ 0 h 944853"/>
                <a:gd name="connsiteX2-215" fmla="*/ 0 w 4410336"/>
                <a:gd name="connsiteY2-216" fmla="*/ 331633 h 944853"/>
                <a:gd name="connsiteX0-217" fmla="*/ 4410336 w 4410336"/>
                <a:gd name="connsiteY0-218" fmla="*/ 904931 h 904931"/>
                <a:gd name="connsiteX1-219" fmla="*/ 1683173 w 4410336"/>
                <a:gd name="connsiteY1-220" fmla="*/ 0 h 904931"/>
                <a:gd name="connsiteX2-221" fmla="*/ 0 w 4410336"/>
                <a:gd name="connsiteY2-222" fmla="*/ 291711 h 904931"/>
                <a:gd name="connsiteX0-223" fmla="*/ 4410336 w 4410336"/>
                <a:gd name="connsiteY0-224" fmla="*/ 907132 h 907132"/>
                <a:gd name="connsiteX1-225" fmla="*/ 1683173 w 4410336"/>
                <a:gd name="connsiteY1-226" fmla="*/ 2201 h 907132"/>
                <a:gd name="connsiteX2-227" fmla="*/ 0 w 4410336"/>
                <a:gd name="connsiteY2-228" fmla="*/ 293912 h 907132"/>
                <a:gd name="connsiteX0-229" fmla="*/ 4410336 w 4410336"/>
                <a:gd name="connsiteY0-230" fmla="*/ 946728 h 946728"/>
                <a:gd name="connsiteX1-231" fmla="*/ 1669866 w 4410336"/>
                <a:gd name="connsiteY1-232" fmla="*/ 1875 h 946728"/>
                <a:gd name="connsiteX2-233" fmla="*/ 0 w 4410336"/>
                <a:gd name="connsiteY2-234" fmla="*/ 333508 h 946728"/>
                <a:gd name="connsiteX0-235" fmla="*/ 4410336 w 4410336"/>
                <a:gd name="connsiteY0-236" fmla="*/ 1059286 h 1059286"/>
                <a:gd name="connsiteX1-237" fmla="*/ 1676519 w 4410336"/>
                <a:gd name="connsiteY1-238" fmla="*/ 1319 h 1059286"/>
                <a:gd name="connsiteX2-239" fmla="*/ 0 w 4410336"/>
                <a:gd name="connsiteY2-240" fmla="*/ 446066 h 1059286"/>
                <a:gd name="connsiteX0-241" fmla="*/ 4410336 w 4410336"/>
                <a:gd name="connsiteY0-242" fmla="*/ 1059286 h 1059286"/>
                <a:gd name="connsiteX1-243" fmla="*/ 1676519 w 4410336"/>
                <a:gd name="connsiteY1-244" fmla="*/ 1319 h 1059286"/>
                <a:gd name="connsiteX2-245" fmla="*/ 0 w 4410336"/>
                <a:gd name="connsiteY2-246" fmla="*/ 446066 h 1059286"/>
                <a:gd name="connsiteX0-247" fmla="*/ 4410336 w 4410336"/>
                <a:gd name="connsiteY0-248" fmla="*/ 1059286 h 1059286"/>
                <a:gd name="connsiteX1-249" fmla="*/ 1676519 w 4410336"/>
                <a:gd name="connsiteY1-250" fmla="*/ 1319 h 1059286"/>
                <a:gd name="connsiteX2-251" fmla="*/ 0 w 4410336"/>
                <a:gd name="connsiteY2-252" fmla="*/ 446066 h 1059286"/>
                <a:gd name="connsiteX0-253" fmla="*/ 4410336 w 4410336"/>
                <a:gd name="connsiteY0-254" fmla="*/ 1059286 h 1059286"/>
                <a:gd name="connsiteX1-255" fmla="*/ 1802940 w 4410336"/>
                <a:gd name="connsiteY1-256" fmla="*/ 1319 h 1059286"/>
                <a:gd name="connsiteX2-257" fmla="*/ 0 w 4410336"/>
                <a:gd name="connsiteY2-258" fmla="*/ 446066 h 1059286"/>
                <a:gd name="connsiteX0-259" fmla="*/ 4410336 w 4410336"/>
                <a:gd name="connsiteY0-260" fmla="*/ 1058297 h 1058297"/>
                <a:gd name="connsiteX1-261" fmla="*/ 1802940 w 4410336"/>
                <a:gd name="connsiteY1-262" fmla="*/ 330 h 1058297"/>
                <a:gd name="connsiteX2-263" fmla="*/ 0 w 4410336"/>
                <a:gd name="connsiteY2-264" fmla="*/ 445077 h 1058297"/>
                <a:gd name="connsiteX0-265" fmla="*/ 4410336 w 4410336"/>
                <a:gd name="connsiteY0-266" fmla="*/ 1058297 h 1058297"/>
                <a:gd name="connsiteX1-267" fmla="*/ 1802940 w 4410336"/>
                <a:gd name="connsiteY1-268" fmla="*/ 330 h 1058297"/>
                <a:gd name="connsiteX2-269" fmla="*/ 0 w 4410336"/>
                <a:gd name="connsiteY2-270" fmla="*/ 445077 h 1058297"/>
                <a:gd name="connsiteX0-271" fmla="*/ 4410336 w 4410336"/>
                <a:gd name="connsiteY0-272" fmla="*/ 1058297 h 1058297"/>
                <a:gd name="connsiteX1-273" fmla="*/ 1802940 w 4410336"/>
                <a:gd name="connsiteY1-274" fmla="*/ 330 h 1058297"/>
                <a:gd name="connsiteX2-275" fmla="*/ 0 w 4410336"/>
                <a:gd name="connsiteY2-276" fmla="*/ 445077 h 1058297"/>
                <a:gd name="connsiteX0-277" fmla="*/ 4410336 w 4410336"/>
                <a:gd name="connsiteY0-278" fmla="*/ 1064944 h 1064944"/>
                <a:gd name="connsiteX1-279" fmla="*/ 1876131 w 4410336"/>
                <a:gd name="connsiteY1-280" fmla="*/ 323 h 1064944"/>
                <a:gd name="connsiteX2-281" fmla="*/ 0 w 4410336"/>
                <a:gd name="connsiteY2-282" fmla="*/ 451724 h 1064944"/>
              </a:gdLst>
              <a:ahLst/>
              <a:cxnLst>
                <a:cxn ang="0">
                  <a:pos x="connsiteX0-1" y="connsiteY0-2"/>
                </a:cxn>
                <a:cxn ang="0">
                  <a:pos x="connsiteX1-3" y="connsiteY1-4"/>
                </a:cxn>
                <a:cxn ang="0">
                  <a:pos x="connsiteX2-5" y="connsiteY2-6"/>
                </a:cxn>
              </a:cxnLst>
              <a:rect l="l" t="t" r="r" b="b"/>
              <a:pathLst>
                <a:path w="4410336" h="1064944">
                  <a:moveTo>
                    <a:pt x="4410336" y="1064944"/>
                  </a:moveTo>
                  <a:cubicBezTo>
                    <a:pt x="3950692" y="598238"/>
                    <a:pt x="2838331" y="12844"/>
                    <a:pt x="1876131" y="323"/>
                  </a:cubicBezTo>
                  <a:cubicBezTo>
                    <a:pt x="913931" y="-12198"/>
                    <a:pt x="252007" y="341910"/>
                    <a:pt x="0" y="451724"/>
                  </a:cubicBezTo>
                </a:path>
              </a:pathLst>
            </a:custGeom>
            <a:noFill/>
            <a:ln w="9525">
              <a:solidFill>
                <a:srgbClr val="5BACB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75" name="TextBox 279"/>
          <p:cNvSpPr txBox="1">
            <a:spLocks noChangeArrowheads="1"/>
          </p:cNvSpPr>
          <p:nvPr/>
        </p:nvSpPr>
        <p:spPr bwMode="auto">
          <a:xfrm>
            <a:off x="1547611" y="1042793"/>
            <a:ext cx="5725715"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拥有国内顶尖的 </a:t>
            </a:r>
            <a:r>
              <a:rPr lang="en-US" altLang="zh-CN" dirty="0">
                <a:solidFill>
                  <a:prstClr val="black">
                    <a:lumMod val="50000"/>
                    <a:lumOff val="50000"/>
                  </a:prstClr>
                </a:solidFill>
              </a:rPr>
              <a:t>PPT</a:t>
            </a:r>
            <a:r>
              <a:rPr lang="zh-CN" altLang="en-US" dirty="0">
                <a:solidFill>
                  <a:prstClr val="black">
                    <a:lumMod val="50000"/>
                    <a:lumOff val="50000"/>
                  </a:prstClr>
                </a:solidFill>
              </a:rPr>
              <a:t>制作技术、顶级的 </a:t>
            </a:r>
            <a:r>
              <a:rPr lang="en-US" altLang="zh-CN" dirty="0">
                <a:solidFill>
                  <a:prstClr val="black">
                    <a:lumMod val="50000"/>
                    <a:lumOff val="50000"/>
                  </a:prstClr>
                </a:solidFill>
              </a:rPr>
              <a:t>PPT</a:t>
            </a:r>
            <a:r>
              <a:rPr lang="zh-CN" altLang="en-US" dirty="0">
                <a:solidFill>
                  <a:prstClr val="black">
                    <a:lumMod val="50000"/>
                    <a:lumOff val="50000"/>
                  </a:prstClr>
                </a:solidFill>
              </a:rPr>
              <a:t>设计团队， 坚持精益求精、拒绝平庸的做事精神。</a:t>
            </a:r>
            <a:endParaRPr lang="zh-CN" altLang="en-US" dirty="0">
              <a:solidFill>
                <a:prstClr val="black">
                  <a:lumMod val="50000"/>
                  <a:lumOff val="50000"/>
                </a:prstClr>
              </a:solidFill>
            </a:endParaRPr>
          </a:p>
        </p:txBody>
      </p:sp>
      <p:grpSp>
        <p:nvGrpSpPr>
          <p:cNvPr id="276" name="组合 275"/>
          <p:cNvGrpSpPr/>
          <p:nvPr/>
        </p:nvGrpSpPr>
        <p:grpSpPr bwMode="auto">
          <a:xfrm>
            <a:off x="3251257" y="2757293"/>
            <a:ext cx="2967038" cy="1262063"/>
            <a:chOff x="2966692" y="3617511"/>
            <a:chExt cx="3956455" cy="1683903"/>
          </a:xfrm>
        </p:grpSpPr>
        <p:sp>
          <p:nvSpPr>
            <p:cNvPr id="277" name="椭圆 276"/>
            <p:cNvSpPr/>
            <p:nvPr/>
          </p:nvSpPr>
          <p:spPr>
            <a:xfrm>
              <a:off x="2966692" y="4926507"/>
              <a:ext cx="117487" cy="119144"/>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78" name="任意多边形 277"/>
            <p:cNvSpPr/>
            <p:nvPr/>
          </p:nvSpPr>
          <p:spPr>
            <a:xfrm>
              <a:off x="3038136" y="3617511"/>
              <a:ext cx="3885011" cy="168390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1" fmla="*/ 1775460 w 1775460"/>
                <a:gd name="connsiteY0-2" fmla="*/ 472641 h 472641"/>
                <a:gd name="connsiteX1-3" fmla="*/ 929640 w 1775460"/>
                <a:gd name="connsiteY1-4" fmla="*/ 201 h 472641"/>
                <a:gd name="connsiteX2-5" fmla="*/ 0 w 1775460"/>
                <a:gd name="connsiteY2-6" fmla="*/ 411681 h 472641"/>
                <a:gd name="connsiteX0-7" fmla="*/ 1775460 w 1775460"/>
                <a:gd name="connsiteY0-8" fmla="*/ 472454 h 472454"/>
                <a:gd name="connsiteX1-9" fmla="*/ 929640 w 1775460"/>
                <a:gd name="connsiteY1-10" fmla="*/ 14 h 472454"/>
                <a:gd name="connsiteX2-11" fmla="*/ 0 w 1775460"/>
                <a:gd name="connsiteY2-12" fmla="*/ 411494 h 472454"/>
                <a:gd name="connsiteX0-13" fmla="*/ 1775460 w 1775460"/>
                <a:gd name="connsiteY0-14" fmla="*/ 472454 h 472454"/>
                <a:gd name="connsiteX1-15" fmla="*/ 929640 w 1775460"/>
                <a:gd name="connsiteY1-16" fmla="*/ 14 h 472454"/>
                <a:gd name="connsiteX2-17" fmla="*/ 0 w 1775460"/>
                <a:gd name="connsiteY2-18" fmla="*/ 411494 h 472454"/>
                <a:gd name="connsiteX0-19" fmla="*/ 1775460 w 1775460"/>
                <a:gd name="connsiteY0-20" fmla="*/ 472459 h 472459"/>
                <a:gd name="connsiteX1-21" fmla="*/ 929640 w 1775460"/>
                <a:gd name="connsiteY1-22" fmla="*/ 19 h 472459"/>
                <a:gd name="connsiteX2-23" fmla="*/ 0 w 1775460"/>
                <a:gd name="connsiteY2-24" fmla="*/ 411499 h 472459"/>
                <a:gd name="connsiteX0-25" fmla="*/ 1775460 w 1775460"/>
                <a:gd name="connsiteY0-26" fmla="*/ 447510 h 447510"/>
                <a:gd name="connsiteX1-27" fmla="*/ 1320547 w 1775460"/>
                <a:gd name="connsiteY1-28" fmla="*/ 22 h 447510"/>
                <a:gd name="connsiteX2-29" fmla="*/ 0 w 1775460"/>
                <a:gd name="connsiteY2-30" fmla="*/ 386550 h 447510"/>
                <a:gd name="connsiteX0-31" fmla="*/ 1010279 w 1010279"/>
                <a:gd name="connsiteY0-32" fmla="*/ 485484 h 485484"/>
                <a:gd name="connsiteX1-33" fmla="*/ 555366 w 1010279"/>
                <a:gd name="connsiteY1-34" fmla="*/ 37996 h 485484"/>
                <a:gd name="connsiteX2-35" fmla="*/ 0 w 1010279"/>
                <a:gd name="connsiteY2-36" fmla="*/ 91837 h 485484"/>
                <a:gd name="connsiteX0-37" fmla="*/ 1010279 w 1010279"/>
                <a:gd name="connsiteY0-38" fmla="*/ 496405 h 496405"/>
                <a:gd name="connsiteX1-39" fmla="*/ 613586 w 1010279"/>
                <a:gd name="connsiteY1-40" fmla="*/ 23966 h 496405"/>
                <a:gd name="connsiteX2-41" fmla="*/ 0 w 1010279"/>
                <a:gd name="connsiteY2-42" fmla="*/ 102758 h 496405"/>
                <a:gd name="connsiteX0-43" fmla="*/ 1010279 w 1010279"/>
                <a:gd name="connsiteY0-44" fmla="*/ 496405 h 496405"/>
                <a:gd name="connsiteX1-45" fmla="*/ 613586 w 1010279"/>
                <a:gd name="connsiteY1-46" fmla="*/ 23966 h 496405"/>
                <a:gd name="connsiteX2-47" fmla="*/ 0 w 1010279"/>
                <a:gd name="connsiteY2-48" fmla="*/ 102758 h 496405"/>
                <a:gd name="connsiteX0-49" fmla="*/ 1010279 w 1010279"/>
                <a:gd name="connsiteY0-50" fmla="*/ 519363 h 519363"/>
                <a:gd name="connsiteX1-51" fmla="*/ 613586 w 1010279"/>
                <a:gd name="connsiteY1-52" fmla="*/ 46924 h 519363"/>
                <a:gd name="connsiteX2-53" fmla="*/ 0 w 1010279"/>
                <a:gd name="connsiteY2-54" fmla="*/ 125716 h 519363"/>
                <a:gd name="connsiteX0-55" fmla="*/ 1010279 w 1010279"/>
                <a:gd name="connsiteY0-56" fmla="*/ 519363 h 519363"/>
                <a:gd name="connsiteX1-57" fmla="*/ 613586 w 1010279"/>
                <a:gd name="connsiteY1-58" fmla="*/ 46924 h 519363"/>
                <a:gd name="connsiteX2-59" fmla="*/ 0 w 1010279"/>
                <a:gd name="connsiteY2-60" fmla="*/ 125716 h 519363"/>
                <a:gd name="connsiteX0-61" fmla="*/ 1010279 w 1010279"/>
                <a:gd name="connsiteY0-62" fmla="*/ 494175 h 494175"/>
                <a:gd name="connsiteX1-63" fmla="*/ 696758 w 1010279"/>
                <a:gd name="connsiteY1-64" fmla="*/ 71639 h 494175"/>
                <a:gd name="connsiteX2-65" fmla="*/ 0 w 1010279"/>
                <a:gd name="connsiteY2-66" fmla="*/ 100528 h 494175"/>
                <a:gd name="connsiteX0-67" fmla="*/ 1010279 w 1010279"/>
                <a:gd name="connsiteY0-68" fmla="*/ 514584 h 514584"/>
                <a:gd name="connsiteX1-69" fmla="*/ 680123 w 1010279"/>
                <a:gd name="connsiteY1-70" fmla="*/ 50463 h 514584"/>
                <a:gd name="connsiteX2-71" fmla="*/ 0 w 1010279"/>
                <a:gd name="connsiteY2-72" fmla="*/ 120937 h 514584"/>
                <a:gd name="connsiteX0-73" fmla="*/ 1010279 w 1010279"/>
                <a:gd name="connsiteY0-74" fmla="*/ 499235 h 499235"/>
                <a:gd name="connsiteX1-75" fmla="*/ 680123 w 1010279"/>
                <a:gd name="connsiteY1-76" fmla="*/ 35114 h 499235"/>
                <a:gd name="connsiteX2-77" fmla="*/ 0 w 1010279"/>
                <a:gd name="connsiteY2-78" fmla="*/ 105588 h 499235"/>
                <a:gd name="connsiteX0-79" fmla="*/ 1010279 w 1010279"/>
                <a:gd name="connsiteY0-80" fmla="*/ 499235 h 499235"/>
                <a:gd name="connsiteX1-81" fmla="*/ 680123 w 1010279"/>
                <a:gd name="connsiteY1-82" fmla="*/ 35114 h 499235"/>
                <a:gd name="connsiteX2-83" fmla="*/ 0 w 1010279"/>
                <a:gd name="connsiteY2-84" fmla="*/ 105588 h 499235"/>
                <a:gd name="connsiteX0-85" fmla="*/ 1010279 w 1010279"/>
                <a:gd name="connsiteY0-86" fmla="*/ 511058 h 511058"/>
                <a:gd name="connsiteX1-87" fmla="*/ 638537 w 1010279"/>
                <a:gd name="connsiteY1-88" fmla="*/ 30302 h 511058"/>
                <a:gd name="connsiteX2-89" fmla="*/ 0 w 1010279"/>
                <a:gd name="connsiteY2-90" fmla="*/ 117411 h 511058"/>
                <a:gd name="connsiteX0-91" fmla="*/ 1010279 w 1010279"/>
                <a:gd name="connsiteY0-92" fmla="*/ 511058 h 511058"/>
                <a:gd name="connsiteX1-93" fmla="*/ 638537 w 1010279"/>
                <a:gd name="connsiteY1-94" fmla="*/ 30302 h 511058"/>
                <a:gd name="connsiteX2-95" fmla="*/ 0 w 1010279"/>
                <a:gd name="connsiteY2-96" fmla="*/ 117411 h 511058"/>
                <a:gd name="connsiteX0-97" fmla="*/ 1010279 w 1010279"/>
                <a:gd name="connsiteY0-98" fmla="*/ 483539 h 483539"/>
                <a:gd name="connsiteX1-99" fmla="*/ 638537 w 1010279"/>
                <a:gd name="connsiteY1-100" fmla="*/ 44369 h 483539"/>
                <a:gd name="connsiteX2-101" fmla="*/ 0 w 1010279"/>
                <a:gd name="connsiteY2-102" fmla="*/ 89892 h 483539"/>
                <a:gd name="connsiteX0-103" fmla="*/ 1010279 w 1010279"/>
                <a:gd name="connsiteY0-104" fmla="*/ 483539 h 483539"/>
                <a:gd name="connsiteX1-105" fmla="*/ 638537 w 1010279"/>
                <a:gd name="connsiteY1-106" fmla="*/ 44369 h 483539"/>
                <a:gd name="connsiteX2-107" fmla="*/ 0 w 1010279"/>
                <a:gd name="connsiteY2-108" fmla="*/ 89892 h 483539"/>
                <a:gd name="connsiteX0-109" fmla="*/ 1010279 w 1010279"/>
                <a:gd name="connsiteY0-110" fmla="*/ 490420 h 490420"/>
                <a:gd name="connsiteX1-111" fmla="*/ 638537 w 1010279"/>
                <a:gd name="connsiteY1-112" fmla="*/ 51250 h 490420"/>
                <a:gd name="connsiteX2-113" fmla="*/ 0 w 1010279"/>
                <a:gd name="connsiteY2-114" fmla="*/ 96773 h 490420"/>
                <a:gd name="connsiteX0-115" fmla="*/ 1010279 w 1010279"/>
                <a:gd name="connsiteY0-116" fmla="*/ 480162 h 480162"/>
                <a:gd name="connsiteX1-117" fmla="*/ 638537 w 1010279"/>
                <a:gd name="connsiteY1-118" fmla="*/ 40992 h 480162"/>
                <a:gd name="connsiteX2-119" fmla="*/ 0 w 1010279"/>
                <a:gd name="connsiteY2-120" fmla="*/ 86515 h 480162"/>
                <a:gd name="connsiteX0-121" fmla="*/ 1010279 w 1010279"/>
                <a:gd name="connsiteY0-122" fmla="*/ 480162 h 480162"/>
                <a:gd name="connsiteX1-123" fmla="*/ 638537 w 1010279"/>
                <a:gd name="connsiteY1-124" fmla="*/ 40992 h 480162"/>
                <a:gd name="connsiteX2-125" fmla="*/ 0 w 1010279"/>
                <a:gd name="connsiteY2-126" fmla="*/ 86515 h 480162"/>
                <a:gd name="connsiteX0-127" fmla="*/ 657631 w 723474"/>
                <a:gd name="connsiteY0-128" fmla="*/ 786234 h 786234"/>
                <a:gd name="connsiteX1-129" fmla="*/ 638537 w 723474"/>
                <a:gd name="connsiteY1-130" fmla="*/ 40992 h 786234"/>
                <a:gd name="connsiteX2-131" fmla="*/ 0 w 723474"/>
                <a:gd name="connsiteY2-132" fmla="*/ 86515 h 786234"/>
                <a:gd name="connsiteX0-133" fmla="*/ 657631 w 762123"/>
                <a:gd name="connsiteY0-134" fmla="*/ 786234 h 786234"/>
                <a:gd name="connsiteX1-135" fmla="*/ 638537 w 762123"/>
                <a:gd name="connsiteY1-136" fmla="*/ 40992 h 786234"/>
                <a:gd name="connsiteX2-137" fmla="*/ 0 w 762123"/>
                <a:gd name="connsiteY2-138" fmla="*/ 86515 h 786234"/>
                <a:gd name="connsiteX0-139" fmla="*/ 637670 w 754580"/>
                <a:gd name="connsiteY0-140" fmla="*/ 759619 h 759619"/>
                <a:gd name="connsiteX1-141" fmla="*/ 638537 w 754580"/>
                <a:gd name="connsiteY1-142" fmla="*/ 40992 h 759619"/>
                <a:gd name="connsiteX2-143" fmla="*/ 0 w 754580"/>
                <a:gd name="connsiteY2-144" fmla="*/ 86515 h 759619"/>
                <a:gd name="connsiteX0-145" fmla="*/ 637670 w 694007"/>
                <a:gd name="connsiteY0-146" fmla="*/ 735815 h 735815"/>
                <a:gd name="connsiteX1-147" fmla="*/ 518770 w 694007"/>
                <a:gd name="connsiteY1-148" fmla="*/ 70418 h 735815"/>
                <a:gd name="connsiteX2-149" fmla="*/ 0 w 694007"/>
                <a:gd name="connsiteY2-150" fmla="*/ 62711 h 735815"/>
                <a:gd name="connsiteX0-151" fmla="*/ 637670 w 694007"/>
                <a:gd name="connsiteY0-152" fmla="*/ 737735 h 737735"/>
                <a:gd name="connsiteX1-153" fmla="*/ 518770 w 694007"/>
                <a:gd name="connsiteY1-154" fmla="*/ 72338 h 737735"/>
                <a:gd name="connsiteX2-155" fmla="*/ 0 w 694007"/>
                <a:gd name="connsiteY2-156" fmla="*/ 64631 h 737735"/>
                <a:gd name="connsiteX0-157" fmla="*/ 637670 w 694007"/>
                <a:gd name="connsiteY0-158" fmla="*/ 734882 h 734882"/>
                <a:gd name="connsiteX1-159" fmla="*/ 518770 w 694007"/>
                <a:gd name="connsiteY1-160" fmla="*/ 69485 h 734882"/>
                <a:gd name="connsiteX2-161" fmla="*/ 0 w 694007"/>
                <a:gd name="connsiteY2-162" fmla="*/ 61778 h 734882"/>
                <a:gd name="connsiteX0-163" fmla="*/ 637670 w 704362"/>
                <a:gd name="connsiteY0-164" fmla="*/ 728222 h 728222"/>
                <a:gd name="connsiteX1-165" fmla="*/ 545385 w 704362"/>
                <a:gd name="connsiteY1-166" fmla="*/ 82786 h 728222"/>
                <a:gd name="connsiteX2-167" fmla="*/ 0 w 704362"/>
                <a:gd name="connsiteY2-168" fmla="*/ 55118 h 728222"/>
                <a:gd name="connsiteX0-169" fmla="*/ 637670 w 693834"/>
                <a:gd name="connsiteY0-170" fmla="*/ 728222 h 728222"/>
                <a:gd name="connsiteX1-171" fmla="*/ 545385 w 693834"/>
                <a:gd name="connsiteY1-172" fmla="*/ 82786 h 728222"/>
                <a:gd name="connsiteX2-173" fmla="*/ 0 w 693834"/>
                <a:gd name="connsiteY2-174" fmla="*/ 55118 h 728222"/>
                <a:gd name="connsiteX0-175" fmla="*/ 4410336 w 4411782"/>
                <a:gd name="connsiteY0-176" fmla="*/ 668338 h 668338"/>
                <a:gd name="connsiteX1-177" fmla="*/ 545385 w 4411782"/>
                <a:gd name="connsiteY1-178" fmla="*/ 82786 h 668338"/>
                <a:gd name="connsiteX2-179" fmla="*/ 0 w 4411782"/>
                <a:gd name="connsiteY2-180" fmla="*/ 55118 h 668338"/>
                <a:gd name="connsiteX0-181" fmla="*/ 4410336 w 4410336"/>
                <a:gd name="connsiteY0-182" fmla="*/ 668338 h 668338"/>
                <a:gd name="connsiteX1-183" fmla="*/ 545385 w 4410336"/>
                <a:gd name="connsiteY1-184" fmla="*/ 82786 h 668338"/>
                <a:gd name="connsiteX2-185" fmla="*/ 0 w 4410336"/>
                <a:gd name="connsiteY2-186" fmla="*/ 55118 h 668338"/>
                <a:gd name="connsiteX0-187" fmla="*/ 4410336 w 4410336"/>
                <a:gd name="connsiteY0-188" fmla="*/ 862947 h 862947"/>
                <a:gd name="connsiteX1-189" fmla="*/ 851457 w 4410336"/>
                <a:gd name="connsiteY1-190" fmla="*/ 11246 h 862947"/>
                <a:gd name="connsiteX2-191" fmla="*/ 0 w 4410336"/>
                <a:gd name="connsiteY2-192" fmla="*/ 249727 h 862947"/>
                <a:gd name="connsiteX0-193" fmla="*/ 4410336 w 4410336"/>
                <a:gd name="connsiteY0-194" fmla="*/ 862947 h 862947"/>
                <a:gd name="connsiteX1-195" fmla="*/ 851457 w 4410336"/>
                <a:gd name="connsiteY1-196" fmla="*/ 11246 h 862947"/>
                <a:gd name="connsiteX2-197" fmla="*/ 0 w 4410336"/>
                <a:gd name="connsiteY2-198" fmla="*/ 249727 h 862947"/>
                <a:gd name="connsiteX0-199" fmla="*/ 4410336 w 4410336"/>
                <a:gd name="connsiteY0-200" fmla="*/ 855603 h 855603"/>
                <a:gd name="connsiteX1-201" fmla="*/ 851457 w 4410336"/>
                <a:gd name="connsiteY1-202" fmla="*/ 3902 h 855603"/>
                <a:gd name="connsiteX2-203" fmla="*/ 0 w 4410336"/>
                <a:gd name="connsiteY2-204" fmla="*/ 242383 h 855603"/>
                <a:gd name="connsiteX0-205" fmla="*/ 4410336 w 4410336"/>
                <a:gd name="connsiteY0-206" fmla="*/ 948256 h 948256"/>
                <a:gd name="connsiteX1-207" fmla="*/ 984531 w 4410336"/>
                <a:gd name="connsiteY1-208" fmla="*/ 3403 h 948256"/>
                <a:gd name="connsiteX2-209" fmla="*/ 0 w 4410336"/>
                <a:gd name="connsiteY2-210" fmla="*/ 335036 h 948256"/>
                <a:gd name="connsiteX0-211" fmla="*/ 4410336 w 4410336"/>
                <a:gd name="connsiteY0-212" fmla="*/ 944853 h 944853"/>
                <a:gd name="connsiteX1-213" fmla="*/ 984531 w 4410336"/>
                <a:gd name="connsiteY1-214" fmla="*/ 0 h 944853"/>
                <a:gd name="connsiteX2-215" fmla="*/ 0 w 4410336"/>
                <a:gd name="connsiteY2-216" fmla="*/ 331633 h 944853"/>
                <a:gd name="connsiteX0-217" fmla="*/ 4410336 w 4410336"/>
                <a:gd name="connsiteY0-218" fmla="*/ 904931 h 904931"/>
                <a:gd name="connsiteX1-219" fmla="*/ 1683173 w 4410336"/>
                <a:gd name="connsiteY1-220" fmla="*/ 0 h 904931"/>
                <a:gd name="connsiteX2-221" fmla="*/ 0 w 4410336"/>
                <a:gd name="connsiteY2-222" fmla="*/ 291711 h 904931"/>
                <a:gd name="connsiteX0-223" fmla="*/ 4410336 w 4410336"/>
                <a:gd name="connsiteY0-224" fmla="*/ 907132 h 907132"/>
                <a:gd name="connsiteX1-225" fmla="*/ 1683173 w 4410336"/>
                <a:gd name="connsiteY1-226" fmla="*/ 2201 h 907132"/>
                <a:gd name="connsiteX2-227" fmla="*/ 0 w 4410336"/>
                <a:gd name="connsiteY2-228" fmla="*/ 293912 h 907132"/>
                <a:gd name="connsiteX0-229" fmla="*/ 4410336 w 4410336"/>
                <a:gd name="connsiteY0-230" fmla="*/ 946728 h 946728"/>
                <a:gd name="connsiteX1-231" fmla="*/ 1669866 w 4410336"/>
                <a:gd name="connsiteY1-232" fmla="*/ 1875 h 946728"/>
                <a:gd name="connsiteX2-233" fmla="*/ 0 w 4410336"/>
                <a:gd name="connsiteY2-234" fmla="*/ 333508 h 946728"/>
                <a:gd name="connsiteX0-235" fmla="*/ 4410336 w 4410336"/>
                <a:gd name="connsiteY0-236" fmla="*/ 1059286 h 1059286"/>
                <a:gd name="connsiteX1-237" fmla="*/ 1676519 w 4410336"/>
                <a:gd name="connsiteY1-238" fmla="*/ 1319 h 1059286"/>
                <a:gd name="connsiteX2-239" fmla="*/ 0 w 4410336"/>
                <a:gd name="connsiteY2-240" fmla="*/ 446066 h 1059286"/>
                <a:gd name="connsiteX0-241" fmla="*/ 4410336 w 4410336"/>
                <a:gd name="connsiteY0-242" fmla="*/ 1059286 h 1059286"/>
                <a:gd name="connsiteX1-243" fmla="*/ 1676519 w 4410336"/>
                <a:gd name="connsiteY1-244" fmla="*/ 1319 h 1059286"/>
                <a:gd name="connsiteX2-245" fmla="*/ 0 w 4410336"/>
                <a:gd name="connsiteY2-246" fmla="*/ 446066 h 1059286"/>
                <a:gd name="connsiteX0-247" fmla="*/ 4410336 w 4410336"/>
                <a:gd name="connsiteY0-248" fmla="*/ 1059286 h 1059286"/>
                <a:gd name="connsiteX1-249" fmla="*/ 1676519 w 4410336"/>
                <a:gd name="connsiteY1-250" fmla="*/ 1319 h 1059286"/>
                <a:gd name="connsiteX2-251" fmla="*/ 0 w 4410336"/>
                <a:gd name="connsiteY2-252" fmla="*/ 446066 h 1059286"/>
                <a:gd name="connsiteX0-253" fmla="*/ 4410336 w 4410336"/>
                <a:gd name="connsiteY0-254" fmla="*/ 1059286 h 1059286"/>
                <a:gd name="connsiteX1-255" fmla="*/ 1802940 w 4410336"/>
                <a:gd name="connsiteY1-256" fmla="*/ 1319 h 1059286"/>
                <a:gd name="connsiteX2-257" fmla="*/ 0 w 4410336"/>
                <a:gd name="connsiteY2-258" fmla="*/ 446066 h 1059286"/>
                <a:gd name="connsiteX0-259" fmla="*/ 4410336 w 4410336"/>
                <a:gd name="connsiteY0-260" fmla="*/ 1058297 h 1058297"/>
                <a:gd name="connsiteX1-261" fmla="*/ 1802940 w 4410336"/>
                <a:gd name="connsiteY1-262" fmla="*/ 330 h 1058297"/>
                <a:gd name="connsiteX2-263" fmla="*/ 0 w 4410336"/>
                <a:gd name="connsiteY2-264" fmla="*/ 445077 h 1058297"/>
                <a:gd name="connsiteX0-265" fmla="*/ 4410336 w 4410336"/>
                <a:gd name="connsiteY0-266" fmla="*/ 1058297 h 1058297"/>
                <a:gd name="connsiteX1-267" fmla="*/ 1802940 w 4410336"/>
                <a:gd name="connsiteY1-268" fmla="*/ 330 h 1058297"/>
                <a:gd name="connsiteX2-269" fmla="*/ 0 w 4410336"/>
                <a:gd name="connsiteY2-270" fmla="*/ 445077 h 1058297"/>
                <a:gd name="connsiteX0-271" fmla="*/ 4410336 w 4410336"/>
                <a:gd name="connsiteY0-272" fmla="*/ 1058297 h 1058297"/>
                <a:gd name="connsiteX1-273" fmla="*/ 1802940 w 4410336"/>
                <a:gd name="connsiteY1-274" fmla="*/ 330 h 1058297"/>
                <a:gd name="connsiteX2-275" fmla="*/ 0 w 4410336"/>
                <a:gd name="connsiteY2-276" fmla="*/ 445077 h 1058297"/>
                <a:gd name="connsiteX0-277" fmla="*/ 4410336 w 4410336"/>
                <a:gd name="connsiteY0-278" fmla="*/ 1064944 h 1064944"/>
                <a:gd name="connsiteX1-279" fmla="*/ 1876131 w 4410336"/>
                <a:gd name="connsiteY1-280" fmla="*/ 323 h 1064944"/>
                <a:gd name="connsiteX2-281" fmla="*/ 0 w 4410336"/>
                <a:gd name="connsiteY2-282" fmla="*/ 451724 h 1064944"/>
                <a:gd name="connsiteX0-283" fmla="*/ 4137533 w 4137533"/>
                <a:gd name="connsiteY0-284" fmla="*/ 223497 h 681528"/>
                <a:gd name="connsiteX1-285" fmla="*/ 1876131 w 4137533"/>
                <a:gd name="connsiteY1-286" fmla="*/ 230127 h 681528"/>
                <a:gd name="connsiteX2-287" fmla="*/ 0 w 4137533"/>
                <a:gd name="connsiteY2-288" fmla="*/ 681528 h 681528"/>
                <a:gd name="connsiteX0-289" fmla="*/ 4137533 w 4137533"/>
                <a:gd name="connsiteY0-290" fmla="*/ 79355 h 1433910"/>
                <a:gd name="connsiteX1-291" fmla="*/ 2441699 w 4137533"/>
                <a:gd name="connsiteY1-292" fmla="*/ 1430039 h 1433910"/>
                <a:gd name="connsiteX2-293" fmla="*/ 0 w 4137533"/>
                <a:gd name="connsiteY2-294" fmla="*/ 537386 h 1433910"/>
                <a:gd name="connsiteX0-295" fmla="*/ 3412276 w 3412276"/>
                <a:gd name="connsiteY0-296" fmla="*/ 84229 h 1487392"/>
                <a:gd name="connsiteX1-297" fmla="*/ 1716442 w 3412276"/>
                <a:gd name="connsiteY1-298" fmla="*/ 1434913 h 1487392"/>
                <a:gd name="connsiteX2-299" fmla="*/ 0 w 3412276"/>
                <a:gd name="connsiteY2-300" fmla="*/ 1294132 h 1487392"/>
                <a:gd name="connsiteX0-301" fmla="*/ 3412276 w 3412276"/>
                <a:gd name="connsiteY0-302" fmla="*/ 84229 h 1561725"/>
                <a:gd name="connsiteX1-303" fmla="*/ 1716442 w 3412276"/>
                <a:gd name="connsiteY1-304" fmla="*/ 1434913 h 1561725"/>
                <a:gd name="connsiteX2-305" fmla="*/ 0 w 3412276"/>
                <a:gd name="connsiteY2-306" fmla="*/ 1294132 h 1561725"/>
                <a:gd name="connsiteX0-307" fmla="*/ 3392315 w 3392315"/>
                <a:gd name="connsiteY0-308" fmla="*/ 84184 h 1558754"/>
                <a:gd name="connsiteX1-309" fmla="*/ 1696481 w 3392315"/>
                <a:gd name="connsiteY1-310" fmla="*/ 1434868 h 1558754"/>
                <a:gd name="connsiteX2-311" fmla="*/ 0 w 3392315"/>
                <a:gd name="connsiteY2-312" fmla="*/ 1287434 h 1558754"/>
                <a:gd name="connsiteX0-313" fmla="*/ 3392315 w 3392315"/>
                <a:gd name="connsiteY0-314" fmla="*/ 0 h 1474571"/>
                <a:gd name="connsiteX1-315" fmla="*/ 1696481 w 3392315"/>
                <a:gd name="connsiteY1-316" fmla="*/ 1350684 h 1474571"/>
                <a:gd name="connsiteX2-317" fmla="*/ 0 w 3392315"/>
                <a:gd name="connsiteY2-318" fmla="*/ 1203250 h 1474571"/>
                <a:gd name="connsiteX0-319" fmla="*/ 3392315 w 3392315"/>
                <a:gd name="connsiteY0-320" fmla="*/ 0 h 1470371"/>
                <a:gd name="connsiteX1-321" fmla="*/ 1816249 w 3392315"/>
                <a:gd name="connsiteY1-322" fmla="*/ 1344031 h 1470371"/>
                <a:gd name="connsiteX2-323" fmla="*/ 0 w 3392315"/>
                <a:gd name="connsiteY2-324" fmla="*/ 1203250 h 1470371"/>
              </a:gdLst>
              <a:ahLst/>
              <a:cxnLst>
                <a:cxn ang="0">
                  <a:pos x="connsiteX0-1" y="connsiteY0-2"/>
                </a:cxn>
                <a:cxn ang="0">
                  <a:pos x="connsiteX1-3" y="connsiteY1-4"/>
                </a:cxn>
                <a:cxn ang="0">
                  <a:pos x="connsiteX2-5" y="connsiteY2-6"/>
                </a:cxn>
              </a:cxnLst>
              <a:rect l="l" t="t" r="r" b="b"/>
              <a:pathLst>
                <a:path w="3392315" h="1470371">
                  <a:moveTo>
                    <a:pt x="3392315" y="0"/>
                  </a:moveTo>
                  <a:cubicBezTo>
                    <a:pt x="3185513" y="424893"/>
                    <a:pt x="2381635" y="1143489"/>
                    <a:pt x="1816249" y="1344031"/>
                  </a:cubicBezTo>
                  <a:cubicBezTo>
                    <a:pt x="1250863" y="1544573"/>
                    <a:pt x="418350" y="1512621"/>
                    <a:pt x="0" y="1203250"/>
                  </a:cubicBezTo>
                </a:path>
              </a:pathLst>
            </a:cu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79" name="椭圆 278"/>
          <p:cNvSpPr/>
          <p:nvPr/>
        </p:nvSpPr>
        <p:spPr>
          <a:xfrm>
            <a:off x="6143285" y="2638231"/>
            <a:ext cx="167879" cy="167878"/>
          </a:xfrm>
          <a:prstGeom prst="ellipse">
            <a:avLst/>
          </a:prstGeom>
          <a:solidFill>
            <a:srgbClr val="5BACB6"/>
          </a:solidFill>
          <a:ln w="6350">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80" name="组合 279"/>
          <p:cNvGrpSpPr/>
          <p:nvPr/>
        </p:nvGrpSpPr>
        <p:grpSpPr bwMode="auto">
          <a:xfrm>
            <a:off x="6258776" y="2853733"/>
            <a:ext cx="1123950" cy="733425"/>
            <a:chOff x="6976757" y="3632617"/>
            <a:chExt cx="1499609" cy="978726"/>
          </a:xfrm>
        </p:grpSpPr>
        <p:sp>
          <p:nvSpPr>
            <p:cNvPr id="281" name="直角三角形 275"/>
            <p:cNvSpPr/>
            <p:nvPr/>
          </p:nvSpPr>
          <p:spPr>
            <a:xfrm>
              <a:off x="6976757" y="3632617"/>
              <a:ext cx="1499609" cy="978726"/>
            </a:xfrm>
            <a:custGeom>
              <a:avLst/>
              <a:gdLst/>
              <a:ahLst/>
              <a:cxnLst/>
              <a:rect l="l" t="t" r="r" b="b"/>
              <a:pathLst>
                <a:path w="1499609" h="675337">
                  <a:moveTo>
                    <a:pt x="0" y="0"/>
                  </a:moveTo>
                  <a:lnTo>
                    <a:pt x="145685" y="165618"/>
                  </a:lnTo>
                  <a:lnTo>
                    <a:pt x="1414654" y="165618"/>
                  </a:lnTo>
                  <a:cubicBezTo>
                    <a:pt x="1461573" y="165618"/>
                    <a:pt x="1499609" y="203654"/>
                    <a:pt x="1499609" y="250573"/>
                  </a:cubicBezTo>
                  <a:lnTo>
                    <a:pt x="1499609" y="675337"/>
                  </a:lnTo>
                  <a:lnTo>
                    <a:pt x="84955" y="675337"/>
                  </a:lnTo>
                  <a:cubicBezTo>
                    <a:pt x="38036" y="675337"/>
                    <a:pt x="0" y="637301"/>
                    <a:pt x="0" y="590382"/>
                  </a:cubicBezTo>
                  <a:lnTo>
                    <a:pt x="0" y="331536"/>
                  </a:lnTo>
                  <a:lnTo>
                    <a:pt x="0" y="165618"/>
                  </a:lnTo>
                  <a:close/>
                </a:path>
              </a:pathLst>
            </a:custGeom>
            <a:solidFill>
              <a:srgbClr val="5BACB6"/>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82" name="TextBox 283"/>
            <p:cNvSpPr txBox="1">
              <a:spLocks noChangeArrowheads="1"/>
            </p:cNvSpPr>
            <p:nvPr/>
          </p:nvSpPr>
          <p:spPr bwMode="auto">
            <a:xfrm>
              <a:off x="7246509" y="4021532"/>
              <a:ext cx="1070628" cy="37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30000"/>
                </a:lnSpc>
              </a:pPr>
              <a:r>
                <a:rPr lang="zh-CN" altLang="en-US" sz="1050" dirty="0">
                  <a:solidFill>
                    <a:srgbClr val="FFFFFF"/>
                  </a:solidFill>
                  <a:latin typeface="微软雅黑" panose="020B0503020204020204" pitchFamily="34" charset="-122"/>
                  <a:ea typeface="微软雅黑" panose="020B0503020204020204" pitchFamily="34" charset="-122"/>
                </a:rPr>
                <a:t>添加标题</a:t>
              </a:r>
              <a:endParaRPr lang="zh-CN" altLang="en-US" sz="1050"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496045" y="1363267"/>
            <a:ext cx="1745456" cy="3157231"/>
            <a:chOff x="2030413" y="1309688"/>
            <a:chExt cx="2327275" cy="4209642"/>
          </a:xfrm>
        </p:grpSpPr>
        <p:grpSp>
          <p:nvGrpSpPr>
            <p:cNvPr id="2" name="组合 1"/>
            <p:cNvGrpSpPr/>
            <p:nvPr/>
          </p:nvGrpSpPr>
          <p:grpSpPr bwMode="auto">
            <a:xfrm>
              <a:off x="2030413" y="1309688"/>
              <a:ext cx="2327275" cy="4209642"/>
              <a:chOff x="607791" y="1539111"/>
              <a:chExt cx="2328231" cy="4209317"/>
            </a:xfrm>
          </p:grpSpPr>
          <p:pic>
            <p:nvPicPr>
              <p:cNvPr id="3" name="Picture 2" descr="\\Lianglong\锐普素材库 (i)\商务图片\business.gif"/>
              <p:cNvPicPr>
                <a:picLocks noChangeAspect="1" noChangeArrowheads="1"/>
              </p:cNvPicPr>
              <p:nvPr/>
            </p:nvPicPr>
            <p:blipFill>
              <a:blip r:embed="rId1" cstate="print">
                <a:extLst>
                  <a:ext uri="{28A0092B-C50C-407E-A947-70E740481C1C}">
                    <a14:useLocalDpi xmlns:a14="http://schemas.microsoft.com/office/drawing/2010/main" val="0"/>
                  </a:ext>
                </a:extLst>
              </a:blip>
              <a:srcRect b="40422"/>
              <a:stretch>
                <a:fillRect/>
              </a:stretch>
            </p:blipFill>
            <p:spPr bwMode="auto">
              <a:xfrm>
                <a:off x="607791" y="1539111"/>
                <a:ext cx="2328231" cy="184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07791" y="3388406"/>
                <a:ext cx="2328231" cy="2360022"/>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1" name="TextBox 19"/>
            <p:cNvSpPr txBox="1">
              <a:spLocks noChangeArrowheads="1"/>
            </p:cNvSpPr>
            <p:nvPr/>
          </p:nvSpPr>
          <p:spPr bwMode="auto">
            <a:xfrm>
              <a:off x="2138588" y="3643312"/>
              <a:ext cx="2110922" cy="128582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grpSp>
        <p:nvGrpSpPr>
          <p:cNvPr id="13" name="组合 12"/>
          <p:cNvGrpSpPr/>
          <p:nvPr/>
        </p:nvGrpSpPr>
        <p:grpSpPr bwMode="auto">
          <a:xfrm>
            <a:off x="1496046" y="2531070"/>
            <a:ext cx="1745456" cy="439542"/>
            <a:chOff x="607791" y="3096123"/>
            <a:chExt cx="2328231" cy="584967"/>
          </a:xfrm>
        </p:grpSpPr>
        <p:cxnSp>
          <p:nvCxnSpPr>
            <p:cNvPr id="14" name="直接连接符 13"/>
            <p:cNvCxnSpPr/>
            <p:nvPr/>
          </p:nvCxnSpPr>
          <p:spPr>
            <a:xfrm>
              <a:off x="607791" y="3387948"/>
              <a:ext cx="2328231"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16" name="六边形 15"/>
            <p:cNvSpPr/>
            <p:nvPr/>
          </p:nvSpPr>
          <p:spPr>
            <a:xfrm>
              <a:off x="1432626"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9" name="TextBox 10"/>
          <p:cNvSpPr txBox="1">
            <a:spLocks noChangeArrowheads="1"/>
          </p:cNvSpPr>
          <p:nvPr/>
        </p:nvSpPr>
        <p:spPr bwMode="auto">
          <a:xfrm>
            <a:off x="2187203" y="2552700"/>
            <a:ext cx="363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A</a:t>
            </a:r>
            <a:endParaRPr lang="zh-CN" altLang="en-US" dirty="0">
              <a:solidFill>
                <a:srgbClr val="FFFFFF"/>
              </a:solidFill>
              <a:latin typeface="Arial Black" panose="020B0A04020102020204" pitchFamily="34" charset="0"/>
            </a:endParaRPr>
          </a:p>
        </p:txBody>
      </p:sp>
      <p:grpSp>
        <p:nvGrpSpPr>
          <p:cNvPr id="9" name="组合 8"/>
          <p:cNvGrpSpPr/>
          <p:nvPr/>
        </p:nvGrpSpPr>
        <p:grpSpPr>
          <a:xfrm>
            <a:off x="5992645" y="1360743"/>
            <a:ext cx="1745456" cy="3159755"/>
            <a:chOff x="6164095" y="1313118"/>
            <a:chExt cx="1745456" cy="3159755"/>
          </a:xfrm>
        </p:grpSpPr>
        <p:grpSp>
          <p:nvGrpSpPr>
            <p:cNvPr id="15" name="组合 14"/>
            <p:cNvGrpSpPr/>
            <p:nvPr/>
          </p:nvGrpSpPr>
          <p:grpSpPr>
            <a:xfrm>
              <a:off x="6164095" y="2702720"/>
              <a:ext cx="1745456" cy="1770153"/>
              <a:chOff x="7699375" y="3159125"/>
              <a:chExt cx="2327275" cy="2360204"/>
            </a:xfrm>
          </p:grpSpPr>
          <p:sp>
            <p:nvSpPr>
              <p:cNvPr id="10" name="矩形 9"/>
              <p:cNvSpPr/>
              <p:nvPr/>
            </p:nvSpPr>
            <p:spPr bwMode="auto">
              <a:xfrm>
                <a:off x="7699375" y="3159125"/>
                <a:ext cx="2327275" cy="236020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TextBox 21"/>
              <p:cNvSpPr txBox="1">
                <a:spLocks noChangeArrowheads="1"/>
              </p:cNvSpPr>
              <p:nvPr/>
            </p:nvSpPr>
            <p:spPr bwMode="auto">
              <a:xfrm>
                <a:off x="7868932" y="3643312"/>
                <a:ext cx="2081882" cy="125590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pic>
          <p:nvPicPr>
            <p:cNvPr id="27" name="图片 26"/>
            <p:cNvPicPr>
              <a:picLocks noChangeAspect="1"/>
            </p:cNvPicPr>
            <p:nvPr/>
          </p:nvPicPr>
          <p:blipFill rotWithShape="1">
            <a:blip r:embed="rId2" cstate="print">
              <a:extLst>
                <a:ext uri="{28A0092B-C50C-407E-A947-70E740481C1C}">
                  <a14:useLocalDpi xmlns:a14="http://schemas.microsoft.com/office/drawing/2010/main" val="0"/>
                </a:ext>
              </a:extLst>
            </a:blip>
            <a:srcRect l="21511" r="12163" b="20760"/>
            <a:stretch>
              <a:fillRect/>
            </a:stretch>
          </p:blipFill>
          <p:spPr>
            <a:xfrm>
              <a:off x="6164427" y="1313118"/>
              <a:ext cx="1742943" cy="1388866"/>
            </a:xfrm>
            <a:prstGeom prst="rect">
              <a:avLst/>
            </a:prstGeom>
          </p:spPr>
        </p:pic>
      </p:grpSp>
      <p:grpSp>
        <p:nvGrpSpPr>
          <p:cNvPr id="25" name="组合 24"/>
          <p:cNvGrpSpPr/>
          <p:nvPr/>
        </p:nvGrpSpPr>
        <p:grpSpPr bwMode="auto">
          <a:xfrm>
            <a:off x="5992644" y="2531070"/>
            <a:ext cx="1745456" cy="439542"/>
            <a:chOff x="6276217" y="3096123"/>
            <a:chExt cx="2328231" cy="584967"/>
          </a:xfrm>
        </p:grpSpPr>
        <p:cxnSp>
          <p:nvCxnSpPr>
            <p:cNvPr id="26" name="直接连接符 25"/>
            <p:cNvCxnSpPr/>
            <p:nvPr/>
          </p:nvCxnSpPr>
          <p:spPr>
            <a:xfrm>
              <a:off x="6276217" y="3387948"/>
              <a:ext cx="2328231"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28" name="六边形 27"/>
            <p:cNvSpPr/>
            <p:nvPr/>
          </p:nvSpPr>
          <p:spPr>
            <a:xfrm>
              <a:off x="7096938"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31" name="TextBox 24"/>
          <p:cNvSpPr txBox="1">
            <a:spLocks noChangeArrowheads="1"/>
          </p:cNvSpPr>
          <p:nvPr/>
        </p:nvSpPr>
        <p:spPr bwMode="auto">
          <a:xfrm>
            <a:off x="6680122" y="2562225"/>
            <a:ext cx="364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C</a:t>
            </a:r>
            <a:endParaRPr lang="zh-CN" altLang="en-US" dirty="0">
              <a:solidFill>
                <a:srgbClr val="FFFFFF"/>
              </a:solidFill>
              <a:latin typeface="Arial Black" panose="020B0A04020102020204" pitchFamily="34" charset="0"/>
            </a:endParaRPr>
          </a:p>
        </p:txBody>
      </p:sp>
      <p:grpSp>
        <p:nvGrpSpPr>
          <p:cNvPr id="22" name="组合 21"/>
          <p:cNvGrpSpPr/>
          <p:nvPr/>
        </p:nvGrpSpPr>
        <p:grpSpPr>
          <a:xfrm>
            <a:off x="3594498" y="1363267"/>
            <a:ext cx="2025254" cy="3157231"/>
            <a:chOff x="4678362" y="1309688"/>
            <a:chExt cx="2700338" cy="4209641"/>
          </a:xfrm>
        </p:grpSpPr>
        <p:grpSp>
          <p:nvGrpSpPr>
            <p:cNvPr id="5" name="组合 4"/>
            <p:cNvGrpSpPr/>
            <p:nvPr/>
          </p:nvGrpSpPr>
          <p:grpSpPr bwMode="auto">
            <a:xfrm>
              <a:off x="4678362" y="1309688"/>
              <a:ext cx="2700338" cy="4209641"/>
              <a:chOff x="3255344" y="1539111"/>
              <a:chExt cx="2701516" cy="4209316"/>
            </a:xfrm>
          </p:grpSpPr>
          <p:pic>
            <p:nvPicPr>
              <p:cNvPr id="6" name="Picture 3" descr="\\Lianglong\锐普素材库 (i)\商务图片\Fotolia_7728376_MPPS_norm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5345" y="1539111"/>
                <a:ext cx="270151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255344" y="3388405"/>
                <a:ext cx="2701515" cy="2360022"/>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12" name="TextBox 20"/>
            <p:cNvSpPr txBox="1">
              <a:spLocks noChangeArrowheads="1"/>
            </p:cNvSpPr>
            <p:nvPr/>
          </p:nvSpPr>
          <p:spPr bwMode="auto">
            <a:xfrm>
              <a:off x="4690627" y="3649614"/>
              <a:ext cx="2666826" cy="99514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 </a:t>
              </a:r>
              <a:r>
                <a:rPr lang="en-US" altLang="zh-CN" dirty="0">
                  <a:solidFill>
                    <a:prstClr val="white"/>
                  </a:solidFill>
                </a:rPr>
                <a:t>PPT</a:t>
              </a:r>
              <a:r>
                <a:rPr lang="zh-CN" altLang="en-US" dirty="0">
                  <a:solidFill>
                    <a:prstClr val="white"/>
                  </a:solidFill>
                </a:rPr>
                <a:t>制作技术、顶级的 </a:t>
              </a:r>
              <a:r>
                <a:rPr lang="en-US" altLang="zh-CN" dirty="0">
                  <a:solidFill>
                    <a:prstClr val="white"/>
                  </a:solidFill>
                </a:rPr>
                <a:t>PPT</a:t>
              </a:r>
              <a:r>
                <a:rPr lang="zh-CN" altLang="en-US" dirty="0">
                  <a:solidFill>
                    <a:prstClr val="white"/>
                  </a:solidFill>
                </a:rPr>
                <a:t>设计团队， 坚持精益求精、拒绝平庸的做事精神</a:t>
              </a:r>
              <a:r>
                <a:rPr lang="en-US" altLang="zh-CN" dirty="0">
                  <a:solidFill>
                    <a:prstClr val="white"/>
                  </a:solidFill>
                </a:rPr>
                <a:t>.</a:t>
              </a:r>
              <a:endParaRPr lang="zh-CN" altLang="en-US" dirty="0">
                <a:solidFill>
                  <a:prstClr val="white"/>
                </a:solidFill>
              </a:endParaRPr>
            </a:p>
          </p:txBody>
        </p:sp>
      </p:grpSp>
      <p:grpSp>
        <p:nvGrpSpPr>
          <p:cNvPr id="20" name="组合 19"/>
          <p:cNvGrpSpPr/>
          <p:nvPr/>
        </p:nvGrpSpPr>
        <p:grpSpPr bwMode="auto">
          <a:xfrm>
            <a:off x="3594498" y="2531070"/>
            <a:ext cx="2025253" cy="439542"/>
            <a:chOff x="3255345" y="3096123"/>
            <a:chExt cx="2701515" cy="584967"/>
          </a:xfrm>
        </p:grpSpPr>
        <p:cxnSp>
          <p:nvCxnSpPr>
            <p:cNvPr id="21" name="直接连接符 20"/>
            <p:cNvCxnSpPr/>
            <p:nvPr/>
          </p:nvCxnSpPr>
          <p:spPr>
            <a:xfrm>
              <a:off x="3255345" y="3387948"/>
              <a:ext cx="2701515" cy="0"/>
            </a:xfrm>
            <a:prstGeom prst="line">
              <a:avLst/>
            </a:prstGeom>
            <a:ln w="28575">
              <a:solidFill>
                <a:srgbClr val="5BACB6"/>
              </a:solidFill>
            </a:ln>
          </p:spPr>
          <p:style>
            <a:lnRef idx="1">
              <a:schemeClr val="accent1"/>
            </a:lnRef>
            <a:fillRef idx="0">
              <a:schemeClr val="accent1"/>
            </a:fillRef>
            <a:effectRef idx="0">
              <a:schemeClr val="accent1"/>
            </a:effectRef>
            <a:fontRef idx="minor">
              <a:schemeClr val="tx1"/>
            </a:fontRef>
          </p:style>
        </p:cxnSp>
        <p:sp>
          <p:nvSpPr>
            <p:cNvPr id="23" name="六边形 22"/>
            <p:cNvSpPr/>
            <p:nvPr/>
          </p:nvSpPr>
          <p:spPr>
            <a:xfrm>
              <a:off x="4262708" y="3096123"/>
              <a:ext cx="678561" cy="584967"/>
            </a:xfrm>
            <a:prstGeom prst="hexagon">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30" name="TextBox 23"/>
          <p:cNvSpPr txBox="1">
            <a:spLocks noChangeArrowheads="1"/>
          </p:cNvSpPr>
          <p:nvPr/>
        </p:nvSpPr>
        <p:spPr bwMode="auto">
          <a:xfrm>
            <a:off x="4421873" y="2562225"/>
            <a:ext cx="364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dirty="0">
                <a:solidFill>
                  <a:srgbClr val="FFFFFF"/>
                </a:solidFill>
                <a:latin typeface="Arial Black" panose="020B0A04020102020204" pitchFamily="34" charset="0"/>
              </a:rPr>
              <a:t>B</a:t>
            </a:r>
            <a:endParaRPr lang="zh-CN" altLang="en-US" dirty="0">
              <a:solidFill>
                <a:srgbClr val="FFFFFF"/>
              </a:solidFill>
              <a:latin typeface="Arial Black" panose="020B0A040201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238080" y="1706166"/>
            <a:ext cx="5008960" cy="2753504"/>
            <a:chOff x="-36512" y="2246400"/>
            <a:chExt cx="6678580" cy="3671017"/>
          </a:xfrm>
        </p:grpSpPr>
        <p:cxnSp>
          <p:nvCxnSpPr>
            <p:cNvPr id="3" name="直接箭头连接符 2"/>
            <p:cNvCxnSpPr/>
            <p:nvPr/>
          </p:nvCxnSpPr>
          <p:spPr>
            <a:xfrm flipV="1">
              <a:off x="1012821" y="2246400"/>
              <a:ext cx="0" cy="3262027"/>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12821" y="5503665"/>
              <a:ext cx="562924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2821" y="4936977"/>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12821" y="3806776"/>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12821" y="3240088"/>
              <a:ext cx="5402236"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2821" y="2674988"/>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12821" y="4371876"/>
              <a:ext cx="5402236"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11"/>
            <p:cNvSpPr txBox="1">
              <a:spLocks noChangeArrowheads="1"/>
            </p:cNvSpPr>
            <p:nvPr/>
          </p:nvSpPr>
          <p:spPr bwMode="auto">
            <a:xfrm flipH="1">
              <a:off x="-36512" y="2535300"/>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en-US" altLang="zh-CN" dirty="0">
                <a:solidFill>
                  <a:prstClr val="black">
                    <a:lumMod val="50000"/>
                    <a:lumOff val="50000"/>
                  </a:prstClr>
                </a:solidFill>
              </a:endParaRPr>
            </a:p>
          </p:txBody>
        </p:sp>
        <p:sp>
          <p:nvSpPr>
            <p:cNvPr id="11" name="TextBox 11"/>
            <p:cNvSpPr txBox="1">
              <a:spLocks noChangeArrowheads="1"/>
            </p:cNvSpPr>
            <p:nvPr/>
          </p:nvSpPr>
          <p:spPr bwMode="auto">
            <a:xfrm flipH="1">
              <a:off x="-36512" y="3090877"/>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80%</a:t>
              </a:r>
              <a:endParaRPr lang="en-US" altLang="zh-CN" dirty="0">
                <a:solidFill>
                  <a:prstClr val="black">
                    <a:lumMod val="50000"/>
                    <a:lumOff val="50000"/>
                  </a:prstClr>
                </a:solidFill>
              </a:endParaRPr>
            </a:p>
          </p:txBody>
        </p:sp>
        <p:sp>
          <p:nvSpPr>
            <p:cNvPr id="12" name="TextBox 11"/>
            <p:cNvSpPr txBox="1">
              <a:spLocks noChangeArrowheads="1"/>
            </p:cNvSpPr>
            <p:nvPr/>
          </p:nvSpPr>
          <p:spPr bwMode="auto">
            <a:xfrm flipH="1">
              <a:off x="-36512" y="3646453"/>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en-US" altLang="zh-CN" dirty="0">
                <a:solidFill>
                  <a:prstClr val="black">
                    <a:lumMod val="50000"/>
                    <a:lumOff val="50000"/>
                  </a:prstClr>
                </a:solidFill>
              </a:endParaRPr>
            </a:p>
          </p:txBody>
        </p:sp>
        <p:sp>
          <p:nvSpPr>
            <p:cNvPr id="13" name="TextBox 11"/>
            <p:cNvSpPr txBox="1">
              <a:spLocks noChangeArrowheads="1"/>
            </p:cNvSpPr>
            <p:nvPr/>
          </p:nvSpPr>
          <p:spPr bwMode="auto">
            <a:xfrm flipH="1">
              <a:off x="-36512" y="4200441"/>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40%</a:t>
              </a:r>
              <a:endParaRPr lang="en-US" altLang="zh-CN" dirty="0">
                <a:solidFill>
                  <a:prstClr val="black">
                    <a:lumMod val="50000"/>
                    <a:lumOff val="50000"/>
                  </a:prstClr>
                </a:solidFill>
              </a:endParaRPr>
            </a:p>
          </p:txBody>
        </p:sp>
        <p:sp>
          <p:nvSpPr>
            <p:cNvPr id="14" name="TextBox 11"/>
            <p:cNvSpPr txBox="1">
              <a:spLocks noChangeArrowheads="1"/>
            </p:cNvSpPr>
            <p:nvPr/>
          </p:nvSpPr>
          <p:spPr bwMode="auto">
            <a:xfrm flipH="1">
              <a:off x="-36512" y="4756017"/>
              <a:ext cx="1049333"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a:t>
              </a:r>
              <a:r>
                <a:rPr lang="zh-CN" altLang="en-US" dirty="0">
                  <a:solidFill>
                    <a:prstClr val="black">
                      <a:lumMod val="50000"/>
                      <a:lumOff val="50000"/>
                    </a:prstClr>
                  </a:solidFill>
                </a:rPr>
                <a:t> </a:t>
              </a:r>
              <a:endParaRPr lang="en-US" altLang="zh-CN" dirty="0">
                <a:solidFill>
                  <a:prstClr val="black">
                    <a:lumMod val="50000"/>
                    <a:lumOff val="50000"/>
                  </a:prstClr>
                </a:solidFill>
              </a:endParaRPr>
            </a:p>
          </p:txBody>
        </p:sp>
        <p:sp>
          <p:nvSpPr>
            <p:cNvPr id="15" name="TextBox 11"/>
            <p:cNvSpPr txBox="1">
              <a:spLocks noChangeArrowheads="1"/>
            </p:cNvSpPr>
            <p:nvPr/>
          </p:nvSpPr>
          <p:spPr bwMode="auto">
            <a:xfrm flipH="1">
              <a:off x="1012821"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6" name="TextBox 11"/>
            <p:cNvSpPr txBox="1">
              <a:spLocks noChangeArrowheads="1"/>
            </p:cNvSpPr>
            <p:nvPr/>
          </p:nvSpPr>
          <p:spPr bwMode="auto">
            <a:xfrm flipH="1">
              <a:off x="1438269"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7" name="TextBox 11"/>
            <p:cNvSpPr txBox="1">
              <a:spLocks noChangeArrowheads="1"/>
            </p:cNvSpPr>
            <p:nvPr/>
          </p:nvSpPr>
          <p:spPr bwMode="auto">
            <a:xfrm flipH="1">
              <a:off x="1863717"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3</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8" name="TextBox 11"/>
            <p:cNvSpPr txBox="1">
              <a:spLocks noChangeArrowheads="1"/>
            </p:cNvSpPr>
            <p:nvPr/>
          </p:nvSpPr>
          <p:spPr bwMode="auto">
            <a:xfrm flipH="1">
              <a:off x="2290752" y="5503665"/>
              <a:ext cx="53657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4</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19" name="TextBox 11"/>
            <p:cNvSpPr txBox="1">
              <a:spLocks noChangeArrowheads="1"/>
            </p:cNvSpPr>
            <p:nvPr/>
          </p:nvSpPr>
          <p:spPr bwMode="auto">
            <a:xfrm flipH="1">
              <a:off x="2716200"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5</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0" name="TextBox 11"/>
            <p:cNvSpPr txBox="1">
              <a:spLocks noChangeArrowheads="1"/>
            </p:cNvSpPr>
            <p:nvPr/>
          </p:nvSpPr>
          <p:spPr bwMode="auto">
            <a:xfrm flipH="1">
              <a:off x="3141648"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1" name="TextBox 11"/>
            <p:cNvSpPr txBox="1">
              <a:spLocks noChangeArrowheads="1"/>
            </p:cNvSpPr>
            <p:nvPr/>
          </p:nvSpPr>
          <p:spPr bwMode="auto">
            <a:xfrm flipH="1">
              <a:off x="3567095" y="5503665"/>
              <a:ext cx="538159"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7</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2" name="TextBox 11"/>
            <p:cNvSpPr txBox="1">
              <a:spLocks noChangeArrowheads="1"/>
            </p:cNvSpPr>
            <p:nvPr/>
          </p:nvSpPr>
          <p:spPr bwMode="auto">
            <a:xfrm flipH="1">
              <a:off x="3994131"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3" name="TextBox 11"/>
            <p:cNvSpPr txBox="1">
              <a:spLocks noChangeArrowheads="1"/>
            </p:cNvSpPr>
            <p:nvPr/>
          </p:nvSpPr>
          <p:spPr bwMode="auto">
            <a:xfrm flipH="1">
              <a:off x="4419579" y="5503665"/>
              <a:ext cx="538160"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9</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4" name="TextBox 11"/>
            <p:cNvSpPr txBox="1">
              <a:spLocks noChangeArrowheads="1"/>
            </p:cNvSpPr>
            <p:nvPr/>
          </p:nvSpPr>
          <p:spPr bwMode="auto">
            <a:xfrm flipH="1">
              <a:off x="4757715" y="5503665"/>
              <a:ext cx="71913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5" name="TextBox 11"/>
            <p:cNvSpPr txBox="1">
              <a:spLocks noChangeArrowheads="1"/>
            </p:cNvSpPr>
            <p:nvPr/>
          </p:nvSpPr>
          <p:spPr bwMode="auto">
            <a:xfrm flipH="1">
              <a:off x="5229200" y="5503665"/>
              <a:ext cx="746122"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11</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sp>
          <p:nvSpPr>
            <p:cNvPr id="26" name="TextBox 11"/>
            <p:cNvSpPr txBox="1">
              <a:spLocks noChangeArrowheads="1"/>
            </p:cNvSpPr>
            <p:nvPr/>
          </p:nvSpPr>
          <p:spPr bwMode="auto">
            <a:xfrm flipH="1">
              <a:off x="5767360" y="5503665"/>
              <a:ext cx="717546" cy="41375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12</a:t>
              </a:r>
              <a:r>
                <a:rPr lang="zh-CN" altLang="en-US" dirty="0">
                  <a:solidFill>
                    <a:prstClr val="black">
                      <a:lumMod val="50000"/>
                      <a:lumOff val="50000"/>
                    </a:prstClr>
                  </a:solidFill>
                </a:rPr>
                <a:t>月</a:t>
              </a:r>
              <a:endParaRPr lang="en-US" altLang="zh-CN" dirty="0">
                <a:solidFill>
                  <a:prstClr val="black">
                    <a:lumMod val="50000"/>
                    <a:lumOff val="50000"/>
                  </a:prstClr>
                </a:solidFill>
              </a:endParaRPr>
            </a:p>
          </p:txBody>
        </p:sp>
      </p:grpSp>
      <p:grpSp>
        <p:nvGrpSpPr>
          <p:cNvPr id="27" name="组合 26"/>
          <p:cNvGrpSpPr/>
          <p:nvPr/>
        </p:nvGrpSpPr>
        <p:grpSpPr bwMode="auto">
          <a:xfrm>
            <a:off x="2173912" y="1551385"/>
            <a:ext cx="3912394" cy="2394347"/>
            <a:chOff x="1909875" y="1618682"/>
            <a:chExt cx="5700010" cy="3489769"/>
          </a:xfrm>
          <a:solidFill>
            <a:srgbClr val="5BACB6"/>
          </a:solidFill>
        </p:grpSpPr>
        <p:cxnSp>
          <p:nvCxnSpPr>
            <p:cNvPr id="28" name="直接连接符 27"/>
            <p:cNvCxnSpPr/>
            <p:nvPr/>
          </p:nvCxnSpPr>
          <p:spPr>
            <a:xfrm flipV="1">
              <a:off x="2076400" y="4225163"/>
              <a:ext cx="400700" cy="661164"/>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622809" y="3753151"/>
              <a:ext cx="253257" cy="28459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087691" y="3753151"/>
              <a:ext cx="294888" cy="28459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524819" y="4225163"/>
              <a:ext cx="333050" cy="669841"/>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4000109" y="4631233"/>
              <a:ext cx="241115" cy="279389"/>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388668" y="3800004"/>
              <a:ext cx="341724" cy="64207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860488" y="3374846"/>
              <a:ext cx="308765" cy="251624"/>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334044" y="3413024"/>
              <a:ext cx="412843" cy="628193"/>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795457" y="3399141"/>
              <a:ext cx="261929" cy="642076"/>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6210034" y="2942746"/>
              <a:ext cx="348662" cy="279390"/>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756445" y="2380496"/>
              <a:ext cx="320907" cy="416482"/>
            </a:xfrm>
            <a:prstGeom prst="line">
              <a:avLst/>
            </a:prstGeom>
            <a:grpFill/>
            <a:ln w="12700">
              <a:solidFill>
                <a:srgbClr val="5BACB6"/>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229999" y="1618682"/>
              <a:ext cx="379886" cy="590016"/>
            </a:xfrm>
            <a:prstGeom prst="straightConnector1">
              <a:avLst/>
            </a:prstGeom>
            <a:grpFill/>
            <a:ln w="12700">
              <a:solidFill>
                <a:srgbClr val="5BACB6"/>
              </a:solidFill>
              <a:tailEnd type="arrow"/>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909875" y="4864088"/>
              <a:ext cx="244363" cy="244363"/>
              <a:chOff x="1909875" y="4988331"/>
              <a:chExt cx="244363" cy="244363"/>
            </a:xfrm>
            <a:grpFill/>
          </p:grpSpPr>
          <p:sp>
            <p:nvSpPr>
              <p:cNvPr id="74" name="椭圆 4117"/>
              <p:cNvSpPr/>
              <p:nvPr/>
            </p:nvSpPr>
            <p:spPr>
              <a:xfrm>
                <a:off x="1909875" y="498833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5" name="椭圆 74"/>
              <p:cNvSpPr/>
              <p:nvPr/>
            </p:nvSpPr>
            <p:spPr>
              <a:xfrm>
                <a:off x="1967716" y="5046172"/>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1" name="组合 40"/>
            <p:cNvGrpSpPr/>
            <p:nvPr/>
          </p:nvGrpSpPr>
          <p:grpSpPr>
            <a:xfrm>
              <a:off x="2435226" y="4024008"/>
              <a:ext cx="244363" cy="244363"/>
              <a:chOff x="2435226" y="4148251"/>
              <a:chExt cx="244363" cy="244363"/>
            </a:xfrm>
            <a:grpFill/>
          </p:grpSpPr>
          <p:sp>
            <p:nvSpPr>
              <p:cNvPr id="72" name="椭圆 4117"/>
              <p:cNvSpPr/>
              <p:nvPr/>
            </p:nvSpPr>
            <p:spPr>
              <a:xfrm>
                <a:off x="2435226" y="414825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3" name="椭圆 72"/>
              <p:cNvSpPr/>
              <p:nvPr/>
            </p:nvSpPr>
            <p:spPr>
              <a:xfrm>
                <a:off x="2493067" y="4206092"/>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2" name="组合 41"/>
            <p:cNvGrpSpPr/>
            <p:nvPr/>
          </p:nvGrpSpPr>
          <p:grpSpPr>
            <a:xfrm>
              <a:off x="2862264" y="3595271"/>
              <a:ext cx="244363" cy="244363"/>
              <a:chOff x="2862264" y="3719514"/>
              <a:chExt cx="244363" cy="244363"/>
            </a:xfrm>
            <a:grpFill/>
          </p:grpSpPr>
          <p:sp>
            <p:nvSpPr>
              <p:cNvPr id="70" name="椭圆 4117"/>
              <p:cNvSpPr/>
              <p:nvPr/>
            </p:nvSpPr>
            <p:spPr>
              <a:xfrm>
                <a:off x="2862264" y="3719514"/>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71" name="椭圆 70"/>
              <p:cNvSpPr/>
              <p:nvPr/>
            </p:nvSpPr>
            <p:spPr>
              <a:xfrm>
                <a:off x="2920105" y="3777355"/>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3" name="组合 42"/>
            <p:cNvGrpSpPr/>
            <p:nvPr/>
          </p:nvGrpSpPr>
          <p:grpSpPr>
            <a:xfrm>
              <a:off x="3316288" y="4014484"/>
              <a:ext cx="244363" cy="244363"/>
              <a:chOff x="3316288" y="4138727"/>
              <a:chExt cx="244363" cy="244363"/>
            </a:xfrm>
            <a:grpFill/>
          </p:grpSpPr>
          <p:sp>
            <p:nvSpPr>
              <p:cNvPr id="6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9" name="椭圆 68"/>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4" name="组合 43"/>
            <p:cNvGrpSpPr/>
            <p:nvPr/>
          </p:nvGrpSpPr>
          <p:grpSpPr>
            <a:xfrm>
              <a:off x="3807191" y="4860912"/>
              <a:ext cx="244363" cy="244363"/>
              <a:chOff x="3316288" y="4138727"/>
              <a:chExt cx="244363" cy="244363"/>
            </a:xfrm>
            <a:grpFill/>
          </p:grpSpPr>
          <p:sp>
            <p:nvSpPr>
              <p:cNvPr id="6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7" name="椭圆 66"/>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5" name="组合 44"/>
            <p:cNvGrpSpPr/>
            <p:nvPr/>
          </p:nvGrpSpPr>
          <p:grpSpPr>
            <a:xfrm>
              <a:off x="4207241" y="4429112"/>
              <a:ext cx="244363" cy="244363"/>
              <a:chOff x="3316288" y="4138727"/>
              <a:chExt cx="244363" cy="244363"/>
            </a:xfrm>
            <a:grpFill/>
          </p:grpSpPr>
          <p:sp>
            <p:nvSpPr>
              <p:cNvPr id="6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5" name="椭圆 64"/>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6" name="组合 45"/>
            <p:cNvGrpSpPr/>
            <p:nvPr/>
          </p:nvGrpSpPr>
          <p:grpSpPr>
            <a:xfrm>
              <a:off x="4670791" y="3597262"/>
              <a:ext cx="244363" cy="244363"/>
              <a:chOff x="3316288" y="4138727"/>
              <a:chExt cx="244363" cy="244363"/>
            </a:xfrm>
            <a:grpFill/>
          </p:grpSpPr>
          <p:sp>
            <p:nvSpPr>
              <p:cNvPr id="6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3" name="椭圆 62"/>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7" name="组合 46"/>
            <p:cNvGrpSpPr/>
            <p:nvPr/>
          </p:nvGrpSpPr>
          <p:grpSpPr>
            <a:xfrm>
              <a:off x="5140691" y="3197212"/>
              <a:ext cx="244363" cy="244363"/>
              <a:chOff x="3316288" y="4138727"/>
              <a:chExt cx="244363" cy="244363"/>
            </a:xfrm>
            <a:grpFill/>
          </p:grpSpPr>
          <p:sp>
            <p:nvSpPr>
              <p:cNvPr id="60"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61" name="椭圆 60"/>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8" name="组合 47"/>
            <p:cNvGrpSpPr/>
            <p:nvPr/>
          </p:nvGrpSpPr>
          <p:grpSpPr>
            <a:xfrm>
              <a:off x="5648691" y="4022712"/>
              <a:ext cx="244363" cy="244363"/>
              <a:chOff x="3316288" y="4138727"/>
              <a:chExt cx="244363" cy="244363"/>
            </a:xfrm>
            <a:grpFill/>
          </p:grpSpPr>
          <p:sp>
            <p:nvSpPr>
              <p:cNvPr id="5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9" name="椭圆 58"/>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49" name="组合 48"/>
            <p:cNvGrpSpPr/>
            <p:nvPr/>
          </p:nvGrpSpPr>
          <p:grpSpPr>
            <a:xfrm>
              <a:off x="6016991" y="3190862"/>
              <a:ext cx="244363" cy="244363"/>
              <a:chOff x="3316288" y="4138727"/>
              <a:chExt cx="244363" cy="244363"/>
            </a:xfrm>
            <a:grpFill/>
          </p:grpSpPr>
          <p:sp>
            <p:nvSpPr>
              <p:cNvPr id="5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7" name="椭圆 56"/>
              <p:cNvSpPr/>
              <p:nvPr/>
            </p:nvSpPr>
            <p:spPr>
              <a:xfrm>
                <a:off x="3374130" y="4196569"/>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50" name="组合 49"/>
            <p:cNvGrpSpPr/>
            <p:nvPr/>
          </p:nvGrpSpPr>
          <p:grpSpPr>
            <a:xfrm>
              <a:off x="6544041" y="2752712"/>
              <a:ext cx="244363" cy="244363"/>
              <a:chOff x="3316288" y="4138727"/>
              <a:chExt cx="244363" cy="244363"/>
            </a:xfrm>
            <a:grpFill/>
          </p:grpSpPr>
          <p:sp>
            <p:nvSpPr>
              <p:cNvPr id="5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5" name="椭圆 54"/>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51" name="组合 50"/>
            <p:cNvGrpSpPr/>
            <p:nvPr/>
          </p:nvGrpSpPr>
          <p:grpSpPr>
            <a:xfrm>
              <a:off x="7039341" y="2181212"/>
              <a:ext cx="244363" cy="244363"/>
              <a:chOff x="3316288" y="4138727"/>
              <a:chExt cx="244363" cy="244363"/>
            </a:xfrm>
            <a:grpFill/>
          </p:grpSpPr>
          <p:sp>
            <p:nvSpPr>
              <p:cNvPr id="5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53" name="椭圆 52"/>
              <p:cNvSpPr/>
              <p:nvPr/>
            </p:nvSpPr>
            <p:spPr>
              <a:xfrm>
                <a:off x="3374129" y="4196568"/>
                <a:ext cx="128680" cy="128680"/>
              </a:xfrm>
              <a:prstGeom prst="ellipse">
                <a:avLst/>
              </a:prstGeom>
              <a:grp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grpSp>
        <p:nvGrpSpPr>
          <p:cNvPr id="79" name="组合 78"/>
          <p:cNvGrpSpPr/>
          <p:nvPr/>
        </p:nvGrpSpPr>
        <p:grpSpPr bwMode="auto">
          <a:xfrm>
            <a:off x="2034223" y="1328768"/>
            <a:ext cx="1816428" cy="276999"/>
            <a:chOff x="1168199" y="1295109"/>
            <a:chExt cx="2421359" cy="369788"/>
          </a:xfrm>
        </p:grpSpPr>
        <p:sp>
          <p:nvSpPr>
            <p:cNvPr id="80" name="TextBox 84"/>
            <p:cNvSpPr txBox="1">
              <a:spLocks noChangeArrowheads="1"/>
            </p:cNvSpPr>
            <p:nvPr/>
          </p:nvSpPr>
          <p:spPr bwMode="auto">
            <a:xfrm>
              <a:off x="1303762" y="1295109"/>
              <a:ext cx="2285796" cy="36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200" dirty="0">
                  <a:solidFill>
                    <a:prstClr val="white">
                      <a:lumMod val="50000"/>
                    </a:prstClr>
                  </a:solidFill>
                  <a:latin typeface="微软雅黑" panose="020B0503020204020204" pitchFamily="34" charset="-122"/>
                  <a:ea typeface="微软雅黑" panose="020B0503020204020204" pitchFamily="34" charset="-122"/>
                </a:rPr>
                <a:t>上海锐普广告有限公司</a:t>
              </a:r>
              <a:endParaRPr lang="zh-CN" altLang="en-US" sz="1200" dirty="0">
                <a:solidFill>
                  <a:prstClr val="white">
                    <a:lumMod val="50000"/>
                  </a:prstClr>
                </a:solidFill>
                <a:latin typeface="微软雅黑" panose="020B0503020204020204" pitchFamily="34" charset="-122"/>
                <a:ea typeface="微软雅黑" panose="020B0503020204020204" pitchFamily="34" charset="-122"/>
              </a:endParaRPr>
            </a:p>
          </p:txBody>
        </p:sp>
        <p:sp>
          <p:nvSpPr>
            <p:cNvPr id="81" name="直角三角形 80"/>
            <p:cNvSpPr/>
            <p:nvPr/>
          </p:nvSpPr>
          <p:spPr>
            <a:xfrm rot="5400000">
              <a:off x="1168075" y="1379473"/>
              <a:ext cx="170072" cy="169824"/>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83" name="组合 82"/>
          <p:cNvGrpSpPr/>
          <p:nvPr/>
        </p:nvGrpSpPr>
        <p:grpSpPr>
          <a:xfrm>
            <a:off x="3859789" y="1113830"/>
            <a:ext cx="4192287" cy="2440781"/>
            <a:chOff x="4866986" y="1218406"/>
            <a:chExt cx="5589715" cy="3254375"/>
          </a:xfrm>
        </p:grpSpPr>
        <p:grpSp>
          <p:nvGrpSpPr>
            <p:cNvPr id="76" name="组合 75"/>
            <p:cNvGrpSpPr/>
            <p:nvPr/>
          </p:nvGrpSpPr>
          <p:grpSpPr>
            <a:xfrm>
              <a:off x="7658712" y="1292949"/>
              <a:ext cx="2797989" cy="2939450"/>
              <a:chOff x="7658712" y="1292949"/>
              <a:chExt cx="2797989" cy="2939450"/>
            </a:xfrm>
          </p:grpSpPr>
          <p:sp>
            <p:nvSpPr>
              <p:cNvPr id="77" name="圆角矩形 1"/>
              <p:cNvSpPr/>
              <p:nvPr/>
            </p:nvSpPr>
            <p:spPr bwMode="auto">
              <a:xfrm>
                <a:off x="7658712" y="1292949"/>
                <a:ext cx="2797989" cy="2939450"/>
              </a:xfrm>
              <a:custGeom>
                <a:avLst/>
                <a:gdLst/>
                <a:ahLst/>
                <a:cxnLst/>
                <a:rect l="l" t="t" r="r" b="b"/>
                <a:pathLst>
                  <a:path w="2461785" h="3151000">
                    <a:moveTo>
                      <a:pt x="493000" y="0"/>
                    </a:moveTo>
                    <a:lnTo>
                      <a:pt x="2342338" y="0"/>
                    </a:lnTo>
                    <a:cubicBezTo>
                      <a:pt x="2408307" y="0"/>
                      <a:pt x="2461785" y="53478"/>
                      <a:pt x="2461785" y="119447"/>
                    </a:cubicBezTo>
                    <a:lnTo>
                      <a:pt x="2461785" y="3031553"/>
                    </a:lnTo>
                    <a:cubicBezTo>
                      <a:pt x="2461785" y="3097522"/>
                      <a:pt x="2408307" y="3151000"/>
                      <a:pt x="2342338" y="3151000"/>
                    </a:cubicBezTo>
                    <a:lnTo>
                      <a:pt x="493000" y="3151000"/>
                    </a:lnTo>
                    <a:cubicBezTo>
                      <a:pt x="427031" y="3151000"/>
                      <a:pt x="373553" y="3097522"/>
                      <a:pt x="373553" y="3031553"/>
                    </a:cubicBezTo>
                    <a:lnTo>
                      <a:pt x="373553" y="954865"/>
                    </a:lnTo>
                    <a:lnTo>
                      <a:pt x="0" y="1119668"/>
                    </a:lnTo>
                    <a:lnTo>
                      <a:pt x="373553" y="584243"/>
                    </a:lnTo>
                    <a:lnTo>
                      <a:pt x="373553" y="119447"/>
                    </a:lnTo>
                    <a:cubicBezTo>
                      <a:pt x="373553" y="53478"/>
                      <a:pt x="427031" y="0"/>
                      <a:pt x="493000" y="0"/>
                    </a:cubicBezTo>
                    <a:close/>
                  </a:path>
                </a:pathLst>
              </a:custGeom>
              <a:solidFill>
                <a:srgbClr val="5BACB6">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sp>
            <p:nvSpPr>
              <p:cNvPr id="78" name="TextBox 279"/>
              <p:cNvSpPr txBox="1">
                <a:spLocks noChangeArrowheads="1"/>
              </p:cNvSpPr>
              <p:nvPr/>
            </p:nvSpPr>
            <p:spPr bwMode="auto">
              <a:xfrm>
                <a:off x="8307044" y="1615314"/>
                <a:ext cx="2001040" cy="213904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拥有国内顶尖的</a:t>
                </a:r>
                <a:r>
                  <a:rPr lang="en-US" altLang="zh-CN" dirty="0">
                    <a:solidFill>
                      <a:prstClr val="white"/>
                    </a:solidFill>
                  </a:rPr>
                  <a:t>PPT</a:t>
                </a:r>
                <a:r>
                  <a:rPr lang="zh-CN" altLang="en-US" dirty="0">
                    <a:solidFill>
                      <a:prstClr val="white"/>
                    </a:solidFill>
                  </a:rPr>
                  <a:t>制作技术、顶级的</a:t>
                </a:r>
                <a:r>
                  <a:rPr lang="en-US" altLang="zh-CN" dirty="0">
                    <a:solidFill>
                      <a:prstClr val="white"/>
                    </a:solidFill>
                  </a:rPr>
                  <a:t>PPT</a:t>
                </a:r>
                <a:r>
                  <a:rPr lang="zh-CN" altLang="en-US" dirty="0">
                    <a:solidFill>
                      <a:prstClr val="white"/>
                    </a:solidFill>
                  </a:rPr>
                  <a:t>设计团队， 坚持精益求精、拒绝平庸的做事精神，帮助您实现美观、精致、严谨、动感的</a:t>
                </a:r>
                <a:r>
                  <a:rPr lang="en-US" altLang="zh-CN" dirty="0">
                    <a:solidFill>
                      <a:prstClr val="white"/>
                    </a:solidFill>
                  </a:rPr>
                  <a:t>PPT</a:t>
                </a:r>
                <a:r>
                  <a:rPr lang="zh-CN" altLang="en-US" dirty="0">
                    <a:solidFill>
                      <a:prstClr val="white"/>
                    </a:solidFill>
                  </a:rPr>
                  <a:t>展示效果。</a:t>
                </a:r>
                <a:endParaRPr lang="zh-CN" altLang="en-US" dirty="0">
                  <a:solidFill>
                    <a:prstClr val="white"/>
                  </a:solidFill>
                </a:endParaRPr>
              </a:p>
            </p:txBody>
          </p:sp>
        </p:grpSp>
        <p:sp>
          <p:nvSpPr>
            <p:cNvPr id="82" name="矩形 81"/>
            <p:cNvSpPr/>
            <p:nvPr/>
          </p:nvSpPr>
          <p:spPr>
            <a:xfrm>
              <a:off x="4866986" y="1218406"/>
              <a:ext cx="2670175" cy="325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white"/>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bwMode="auto">
          <a:xfrm>
            <a:off x="3242494" y="1903605"/>
            <a:ext cx="3598642" cy="1951913"/>
            <a:chOff x="3118998" y="2481561"/>
            <a:chExt cx="4492878" cy="2436608"/>
          </a:xfrm>
        </p:grpSpPr>
        <p:sp>
          <p:nvSpPr>
            <p:cNvPr id="14" name="上箭头 13"/>
            <p:cNvSpPr/>
            <p:nvPr/>
          </p:nvSpPr>
          <p:spPr>
            <a:xfrm>
              <a:off x="3118998" y="4281635"/>
              <a:ext cx="303229" cy="636534"/>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5" name="上箭头 14"/>
            <p:cNvSpPr/>
            <p:nvPr/>
          </p:nvSpPr>
          <p:spPr>
            <a:xfrm>
              <a:off x="3492081" y="3849871"/>
              <a:ext cx="303230" cy="106829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6" name="上箭头 15"/>
            <p:cNvSpPr/>
            <p:nvPr/>
          </p:nvSpPr>
          <p:spPr>
            <a:xfrm>
              <a:off x="4414471" y="4137184"/>
              <a:ext cx="304817" cy="780985"/>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7" name="上箭头 16"/>
            <p:cNvSpPr/>
            <p:nvPr/>
          </p:nvSpPr>
          <p:spPr>
            <a:xfrm>
              <a:off x="4787554" y="3849871"/>
              <a:ext cx="304817" cy="106829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上箭头 17"/>
            <p:cNvSpPr/>
            <p:nvPr/>
          </p:nvSpPr>
          <p:spPr>
            <a:xfrm>
              <a:off x="5676604" y="4029243"/>
              <a:ext cx="304817" cy="888926"/>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9" name="上箭头 18"/>
            <p:cNvSpPr/>
            <p:nvPr/>
          </p:nvSpPr>
          <p:spPr>
            <a:xfrm>
              <a:off x="6049688" y="3418108"/>
              <a:ext cx="304817" cy="1500061"/>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0" name="上箭头 19"/>
            <p:cNvSpPr/>
            <p:nvPr/>
          </p:nvSpPr>
          <p:spPr>
            <a:xfrm>
              <a:off x="6935563" y="4029243"/>
              <a:ext cx="303229" cy="888926"/>
            </a:xfrm>
            <a:prstGeom prst="upArrow">
              <a:avLst>
                <a:gd name="adj1" fmla="val 100000"/>
                <a:gd name="adj2" fmla="val 50000"/>
              </a:avLst>
            </a:prstGeom>
            <a:solidFill>
              <a:schemeClr val="bg1">
                <a:lumMod val="6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dirty="0">
                <a:solidFill>
                  <a:prstClr val="white"/>
                </a:solidFill>
              </a:endParaRPr>
            </a:p>
          </p:txBody>
        </p:sp>
        <p:sp>
          <p:nvSpPr>
            <p:cNvPr id="21" name="上箭头 20"/>
            <p:cNvSpPr/>
            <p:nvPr/>
          </p:nvSpPr>
          <p:spPr>
            <a:xfrm>
              <a:off x="7308646" y="2481561"/>
              <a:ext cx="303230" cy="2436608"/>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2" name="组合 21"/>
          <p:cNvGrpSpPr/>
          <p:nvPr/>
        </p:nvGrpSpPr>
        <p:grpSpPr bwMode="auto">
          <a:xfrm>
            <a:off x="1416075" y="3100662"/>
            <a:ext cx="6286814" cy="1383506"/>
            <a:chOff x="683568" y="4029213"/>
            <a:chExt cx="7848872" cy="1727652"/>
          </a:xfrm>
        </p:grpSpPr>
        <p:sp>
          <p:nvSpPr>
            <p:cNvPr id="25" name="椭圆 6"/>
            <p:cNvSpPr/>
            <p:nvPr/>
          </p:nvSpPr>
          <p:spPr bwMode="auto">
            <a:xfrm>
              <a:off x="683568" y="4029213"/>
              <a:ext cx="7848872" cy="1727652"/>
            </a:xfrm>
            <a:custGeom>
              <a:avLst/>
              <a:gdLst/>
              <a:ahLst/>
              <a:cxnLst/>
              <a:rect l="l" t="t" r="r" b="b"/>
              <a:pathLst>
                <a:path w="7848872" h="1728192">
                  <a:moveTo>
                    <a:pt x="432048" y="733276"/>
                  </a:moveTo>
                  <a:cubicBezTo>
                    <a:pt x="352510" y="733276"/>
                    <a:pt x="288032" y="797754"/>
                    <a:pt x="288032" y="877292"/>
                  </a:cubicBezTo>
                  <a:cubicBezTo>
                    <a:pt x="288032" y="956830"/>
                    <a:pt x="352510" y="1021308"/>
                    <a:pt x="432048" y="1021308"/>
                  </a:cubicBezTo>
                  <a:cubicBezTo>
                    <a:pt x="511586" y="1021308"/>
                    <a:pt x="576064" y="956830"/>
                    <a:pt x="576064" y="877292"/>
                  </a:cubicBezTo>
                  <a:cubicBezTo>
                    <a:pt x="576064" y="797754"/>
                    <a:pt x="511586" y="733276"/>
                    <a:pt x="432048" y="733276"/>
                  </a:cubicBezTo>
                  <a:close/>
                  <a:moveTo>
                    <a:pt x="864096" y="0"/>
                  </a:moveTo>
                  <a:cubicBezTo>
                    <a:pt x="1335510" y="0"/>
                    <a:pt x="1718755" y="377502"/>
                    <a:pt x="1727314" y="846713"/>
                  </a:cubicBezTo>
                  <a:lnTo>
                    <a:pt x="7674152" y="846713"/>
                  </a:lnTo>
                  <a:lnTo>
                    <a:pt x="7848872" y="1008731"/>
                  </a:lnTo>
                  <a:lnTo>
                    <a:pt x="7674152" y="1170749"/>
                  </a:lnTo>
                  <a:lnTo>
                    <a:pt x="1671155" y="1170749"/>
                  </a:lnTo>
                  <a:cubicBezTo>
                    <a:pt x="1548256" y="1496764"/>
                    <a:pt x="1233202" y="1728192"/>
                    <a:pt x="864096" y="1728192"/>
                  </a:cubicBezTo>
                  <a:cubicBezTo>
                    <a:pt x="386869" y="1728192"/>
                    <a:pt x="0" y="1341323"/>
                    <a:pt x="0" y="864096"/>
                  </a:cubicBezTo>
                  <a:cubicBezTo>
                    <a:pt x="0" y="386869"/>
                    <a:pt x="386869" y="0"/>
                    <a:pt x="864096" y="0"/>
                  </a:cubicBezTo>
                  <a:close/>
                </a:path>
              </a:pathLst>
            </a:cu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4" name="TextBox 20"/>
            <p:cNvSpPr txBox="1"/>
            <p:nvPr/>
          </p:nvSpPr>
          <p:spPr>
            <a:xfrm>
              <a:off x="1374912" y="4604040"/>
              <a:ext cx="774901" cy="65977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white"/>
                  </a:solidFill>
                </a:rPr>
                <a:t>添加</a:t>
              </a:r>
              <a:endParaRPr lang="en-US" altLang="zh-CN" sz="1200" dirty="0">
                <a:solidFill>
                  <a:prstClr val="white"/>
                </a:solidFill>
              </a:endParaRPr>
            </a:p>
            <a:p>
              <a:pPr defTabSz="685800"/>
              <a:r>
                <a:rPr lang="zh-CN" altLang="en-US" sz="1200" dirty="0">
                  <a:solidFill>
                    <a:prstClr val="white"/>
                  </a:solidFill>
                </a:rPr>
                <a:t>标题</a:t>
              </a:r>
              <a:endParaRPr lang="zh-CN" altLang="en-US" sz="1200" dirty="0">
                <a:solidFill>
                  <a:prstClr val="white"/>
                </a:solidFill>
              </a:endParaRPr>
            </a:p>
          </p:txBody>
        </p:sp>
      </p:grpSp>
      <p:grpSp>
        <p:nvGrpSpPr>
          <p:cNvPr id="27" name="组合 26"/>
          <p:cNvGrpSpPr/>
          <p:nvPr/>
        </p:nvGrpSpPr>
        <p:grpSpPr bwMode="auto">
          <a:xfrm>
            <a:off x="3144267" y="3740775"/>
            <a:ext cx="3852962" cy="287899"/>
            <a:chOff x="2988882" y="4856477"/>
            <a:chExt cx="4808927" cy="359650"/>
          </a:xfrm>
        </p:grpSpPr>
        <p:sp>
          <p:nvSpPr>
            <p:cNvPr id="28" name="TextBox 11"/>
            <p:cNvSpPr txBox="1">
              <a:spLocks noChangeArrowheads="1"/>
            </p:cNvSpPr>
            <p:nvPr/>
          </p:nvSpPr>
          <p:spPr bwMode="auto">
            <a:xfrm flipH="1">
              <a:off x="2988882" y="4856477"/>
              <a:ext cx="1007812"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一季度</a:t>
              </a:r>
              <a:endParaRPr lang="en-US" altLang="zh-CN" dirty="0">
                <a:solidFill>
                  <a:prstClr val="white"/>
                </a:solidFill>
              </a:endParaRPr>
            </a:p>
          </p:txBody>
        </p:sp>
        <p:sp>
          <p:nvSpPr>
            <p:cNvPr id="29" name="TextBox 11"/>
            <p:cNvSpPr txBox="1">
              <a:spLocks noChangeArrowheads="1"/>
            </p:cNvSpPr>
            <p:nvPr/>
          </p:nvSpPr>
          <p:spPr bwMode="auto">
            <a:xfrm flipH="1">
              <a:off x="4255392" y="4856477"/>
              <a:ext cx="1007812"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二季度  </a:t>
              </a:r>
              <a:endParaRPr lang="en-US" altLang="zh-CN" dirty="0">
                <a:solidFill>
                  <a:prstClr val="white"/>
                </a:solidFill>
              </a:endParaRPr>
            </a:p>
          </p:txBody>
        </p:sp>
        <p:sp>
          <p:nvSpPr>
            <p:cNvPr id="30" name="TextBox 11"/>
            <p:cNvSpPr txBox="1">
              <a:spLocks noChangeArrowheads="1"/>
            </p:cNvSpPr>
            <p:nvPr/>
          </p:nvSpPr>
          <p:spPr bwMode="auto">
            <a:xfrm flipH="1">
              <a:off x="5523489" y="4856477"/>
              <a:ext cx="1007810"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三季度    </a:t>
              </a:r>
              <a:endParaRPr lang="en-US" altLang="zh-CN" dirty="0">
                <a:solidFill>
                  <a:prstClr val="white"/>
                </a:solidFill>
              </a:endParaRPr>
            </a:p>
          </p:txBody>
        </p:sp>
        <p:sp>
          <p:nvSpPr>
            <p:cNvPr id="31" name="TextBox 11"/>
            <p:cNvSpPr txBox="1">
              <a:spLocks noChangeArrowheads="1"/>
            </p:cNvSpPr>
            <p:nvPr/>
          </p:nvSpPr>
          <p:spPr bwMode="auto">
            <a:xfrm flipH="1">
              <a:off x="6789999" y="4856477"/>
              <a:ext cx="1007810" cy="359650"/>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四季度</a:t>
              </a:r>
              <a:endParaRPr lang="en-US" altLang="zh-CN" dirty="0">
                <a:solidFill>
                  <a:prstClr val="white"/>
                </a:solidFill>
              </a:endParaRPr>
            </a:p>
          </p:txBody>
        </p:sp>
      </p:grpSp>
      <p:grpSp>
        <p:nvGrpSpPr>
          <p:cNvPr id="32" name="组合 31"/>
          <p:cNvGrpSpPr/>
          <p:nvPr/>
        </p:nvGrpSpPr>
        <p:grpSpPr bwMode="auto">
          <a:xfrm>
            <a:off x="3242494" y="4269747"/>
            <a:ext cx="3257551" cy="305760"/>
            <a:chOff x="2895175" y="5637142"/>
            <a:chExt cx="4343463" cy="407943"/>
          </a:xfrm>
        </p:grpSpPr>
        <p:grpSp>
          <p:nvGrpSpPr>
            <p:cNvPr id="33" name="组合 27"/>
            <p:cNvGrpSpPr/>
            <p:nvPr/>
          </p:nvGrpSpPr>
          <p:grpSpPr bwMode="auto">
            <a:xfrm>
              <a:off x="2895175" y="5649850"/>
              <a:ext cx="1206518" cy="395235"/>
              <a:chOff x="2895175" y="5649850"/>
              <a:chExt cx="1206518" cy="395235"/>
            </a:xfrm>
          </p:grpSpPr>
          <p:sp>
            <p:nvSpPr>
              <p:cNvPr id="37" name="上箭头 36"/>
              <p:cNvSpPr/>
              <p:nvPr/>
            </p:nvSpPr>
            <p:spPr>
              <a:xfrm flipH="1">
                <a:off x="2895175" y="5751706"/>
                <a:ext cx="152402" cy="194756"/>
              </a:xfrm>
              <a:prstGeom prst="upArrow">
                <a:avLst>
                  <a:gd name="adj1" fmla="val 100000"/>
                  <a:gd name="adj2" fmla="val 50000"/>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8" name="TextBox 11"/>
              <p:cNvSpPr txBox="1">
                <a:spLocks noChangeArrowheads="1"/>
              </p:cNvSpPr>
              <p:nvPr/>
            </p:nvSpPr>
            <p:spPr bwMode="auto">
              <a:xfrm flipH="1">
                <a:off x="3047577" y="5649850"/>
                <a:ext cx="1054116" cy="3952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添加标题</a:t>
                </a:r>
                <a:endParaRPr lang="en-US" altLang="zh-CN" dirty="0">
                  <a:solidFill>
                    <a:prstClr val="black">
                      <a:lumMod val="50000"/>
                      <a:lumOff val="50000"/>
                    </a:prstClr>
                  </a:solidFill>
                </a:endParaRPr>
              </a:p>
            </p:txBody>
          </p:sp>
        </p:grpSp>
        <p:grpSp>
          <p:nvGrpSpPr>
            <p:cNvPr id="34" name="组合 10"/>
            <p:cNvGrpSpPr/>
            <p:nvPr/>
          </p:nvGrpSpPr>
          <p:grpSpPr bwMode="auto">
            <a:xfrm>
              <a:off x="5978144" y="5637142"/>
              <a:ext cx="1260494" cy="395235"/>
              <a:chOff x="5978144" y="5637142"/>
              <a:chExt cx="1260494" cy="395235"/>
            </a:xfrm>
          </p:grpSpPr>
          <p:sp>
            <p:nvSpPr>
              <p:cNvPr id="35" name="上箭头 34"/>
              <p:cNvSpPr/>
              <p:nvPr/>
            </p:nvSpPr>
            <p:spPr>
              <a:xfrm flipH="1">
                <a:off x="5978144" y="5751706"/>
                <a:ext cx="152402" cy="194756"/>
              </a:xfrm>
              <a:prstGeom prst="upArrow">
                <a:avLst>
                  <a:gd name="adj1" fmla="val 100000"/>
                  <a:gd name="adj2" fmla="val 50000"/>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6" name="TextBox 11"/>
              <p:cNvSpPr txBox="1">
                <a:spLocks noChangeArrowheads="1"/>
              </p:cNvSpPr>
              <p:nvPr/>
            </p:nvSpPr>
            <p:spPr bwMode="auto">
              <a:xfrm flipH="1">
                <a:off x="6130546" y="5637142"/>
                <a:ext cx="1108092" cy="3952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添加标题</a:t>
                </a:r>
                <a:endParaRPr lang="en-US" altLang="zh-CN" dirty="0">
                  <a:solidFill>
                    <a:prstClr val="black">
                      <a:lumMod val="50000"/>
                      <a:lumOff val="50000"/>
                    </a:prstClr>
                  </a:solidFill>
                </a:endParaRPr>
              </a:p>
            </p:txBody>
          </p:sp>
        </p:grpSp>
      </p:grpSp>
      <p:grpSp>
        <p:nvGrpSpPr>
          <p:cNvPr id="2" name="组合 1"/>
          <p:cNvGrpSpPr/>
          <p:nvPr/>
        </p:nvGrpSpPr>
        <p:grpSpPr bwMode="auto">
          <a:xfrm>
            <a:off x="1814935" y="1321733"/>
            <a:ext cx="5439926" cy="2148256"/>
            <a:chOff x="1236390" y="1787039"/>
            <a:chExt cx="6791994" cy="2682722"/>
          </a:xfrm>
        </p:grpSpPr>
        <p:cxnSp>
          <p:nvCxnSpPr>
            <p:cNvPr id="3" name="直接连接符 2"/>
            <p:cNvCxnSpPr/>
            <p:nvPr/>
          </p:nvCxnSpPr>
          <p:spPr>
            <a:xfrm>
              <a:off x="2339811" y="1977620"/>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339811" y="255405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339811" y="3128897"/>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39811" y="371803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339811" y="4311933"/>
              <a:ext cx="5688573" cy="0"/>
            </a:xfrm>
            <a:prstGeom prst="line">
              <a:avLst/>
            </a:prstGeom>
            <a:ln w="31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11"/>
            <p:cNvSpPr txBox="1">
              <a:spLocks noChangeArrowheads="1"/>
            </p:cNvSpPr>
            <p:nvPr/>
          </p:nvSpPr>
          <p:spPr bwMode="auto">
            <a:xfrm flipH="1">
              <a:off x="1236390" y="1787039"/>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100%</a:t>
              </a:r>
              <a:endParaRPr lang="en-US" altLang="zh-CN" dirty="0">
                <a:solidFill>
                  <a:prstClr val="white">
                    <a:lumMod val="50000"/>
                  </a:prstClr>
                </a:solidFill>
              </a:endParaRPr>
            </a:p>
          </p:txBody>
        </p:sp>
        <p:sp>
          <p:nvSpPr>
            <p:cNvPr id="9" name="TextBox 11"/>
            <p:cNvSpPr txBox="1">
              <a:spLocks noChangeArrowheads="1"/>
            </p:cNvSpPr>
            <p:nvPr/>
          </p:nvSpPr>
          <p:spPr bwMode="auto">
            <a:xfrm flipH="1">
              <a:off x="1236390" y="2334888"/>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80%</a:t>
              </a:r>
              <a:endParaRPr lang="en-US" altLang="zh-CN" dirty="0">
                <a:solidFill>
                  <a:prstClr val="white">
                    <a:lumMod val="50000"/>
                  </a:prstClr>
                </a:solidFill>
              </a:endParaRPr>
            </a:p>
          </p:txBody>
        </p:sp>
        <p:sp>
          <p:nvSpPr>
            <p:cNvPr id="10" name="TextBox 11"/>
            <p:cNvSpPr txBox="1">
              <a:spLocks noChangeArrowheads="1"/>
            </p:cNvSpPr>
            <p:nvPr/>
          </p:nvSpPr>
          <p:spPr bwMode="auto">
            <a:xfrm flipH="1">
              <a:off x="1236390" y="2909734"/>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60%</a:t>
              </a:r>
              <a:endParaRPr lang="en-US" altLang="zh-CN" dirty="0">
                <a:solidFill>
                  <a:prstClr val="white">
                    <a:lumMod val="50000"/>
                  </a:prstClr>
                </a:solidFill>
              </a:endParaRPr>
            </a:p>
          </p:txBody>
        </p:sp>
        <p:sp>
          <p:nvSpPr>
            <p:cNvPr id="11" name="TextBox 11"/>
            <p:cNvSpPr txBox="1">
              <a:spLocks noChangeArrowheads="1"/>
            </p:cNvSpPr>
            <p:nvPr/>
          </p:nvSpPr>
          <p:spPr bwMode="auto">
            <a:xfrm flipH="1">
              <a:off x="1236390" y="3500457"/>
              <a:ext cx="1146288" cy="38755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lumMod val="50000"/>
                    </a:prstClr>
                  </a:solidFill>
                </a:rPr>
                <a:t>40%</a:t>
              </a:r>
              <a:endParaRPr lang="en-US" altLang="zh-CN" dirty="0">
                <a:solidFill>
                  <a:prstClr val="white">
                    <a:lumMod val="50000"/>
                  </a:prstClr>
                </a:solidFill>
              </a:endParaRPr>
            </a:p>
          </p:txBody>
        </p:sp>
        <p:sp>
          <p:nvSpPr>
            <p:cNvPr id="12" name="TextBox 11"/>
            <p:cNvSpPr txBox="1">
              <a:spLocks noChangeArrowheads="1"/>
            </p:cNvSpPr>
            <p:nvPr/>
          </p:nvSpPr>
          <p:spPr bwMode="auto">
            <a:xfrm flipH="1">
              <a:off x="1236390" y="4110236"/>
              <a:ext cx="1146288" cy="35952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white"/>
                  </a:solidFill>
                </a:rPr>
                <a:t>20%</a:t>
              </a:r>
              <a:r>
                <a:rPr lang="zh-CN" altLang="en-US" dirty="0">
                  <a:solidFill>
                    <a:prstClr val="white"/>
                  </a:solidFill>
                </a:rPr>
                <a:t> </a:t>
              </a:r>
              <a:endParaRPr lang="en-US" altLang="zh-CN" dirty="0">
                <a:solidFill>
                  <a:prstClr val="white"/>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4"/>
          <p:cNvSpPr>
            <a:spLocks noChangeArrowheads="1"/>
          </p:cNvSpPr>
          <p:nvPr/>
        </p:nvSpPr>
        <p:spPr bwMode="auto">
          <a:xfrm>
            <a:off x="702120" y="1687358"/>
            <a:ext cx="3942160"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790409" y="1719108"/>
            <a:ext cx="3765582"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790409" y="1410781"/>
            <a:ext cx="2129700" cy="292452"/>
            <a:chOff x="1394312" y="1947386"/>
            <a:chExt cx="2839599" cy="389937"/>
          </a:xfrm>
        </p:grpSpPr>
        <p:sp>
          <p:nvSpPr>
            <p:cNvPr id="5" name="矩形 4"/>
            <p:cNvSpPr/>
            <p:nvPr/>
          </p:nvSpPr>
          <p:spPr bwMode="auto">
            <a:xfrm>
              <a:off x="1562148" y="1947386"/>
              <a:ext cx="2671763" cy="389937"/>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较好的经营口碑</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 name="直角三角形 5"/>
            <p:cNvSpPr/>
            <p:nvPr/>
          </p:nvSpPr>
          <p:spPr bwMode="auto">
            <a:xfrm rot="5400000">
              <a:off x="1395105" y="2061882"/>
              <a:ext cx="168275" cy="169862"/>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r="2397" b="5909"/>
          <a:stretch>
            <a:fillRect/>
          </a:stretch>
        </p:blipFill>
        <p:spPr>
          <a:xfrm>
            <a:off x="1574636" y="191303"/>
            <a:ext cx="7559839" cy="48395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0" name="矩形 89"/>
          <p:cNvSpPr/>
          <p:nvPr/>
        </p:nvSpPr>
        <p:spPr>
          <a:xfrm rot="2700000">
            <a:off x="-1259908" y="-1034654"/>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3" name="TextBox 93"/>
          <p:cNvSpPr txBox="1"/>
          <p:nvPr/>
        </p:nvSpPr>
        <p:spPr bwMode="auto">
          <a:xfrm>
            <a:off x="2029607" y="515067"/>
            <a:ext cx="1889694" cy="338554"/>
          </a:xfrm>
          <a:prstGeom prst="rect">
            <a:avLst/>
          </a:prstGeom>
          <a:noFill/>
        </p:spPr>
        <p:txBody>
          <a:bodyPr vert="horz" wrap="square">
            <a:sp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algn="l" defTabSz="685800"/>
            <a:r>
              <a:rPr lang="en-US" altLang="zh-CN" sz="1600" dirty="0">
                <a:solidFill>
                  <a:prstClr val="black">
                    <a:lumMod val="50000"/>
                    <a:lumOff val="50000"/>
                  </a:prstClr>
                </a:solidFill>
              </a:rPr>
              <a:t>Contents</a:t>
            </a:r>
            <a:endParaRPr lang="zh-CN" altLang="en-US" sz="1600" dirty="0">
              <a:solidFill>
                <a:prstClr val="black">
                  <a:lumMod val="50000"/>
                  <a:lumOff val="50000"/>
                </a:prstClr>
              </a:solidFill>
            </a:endParaRPr>
          </a:p>
        </p:txBody>
      </p:sp>
      <p:sp>
        <p:nvSpPr>
          <p:cNvPr id="94" name="TextBox 93"/>
          <p:cNvSpPr txBox="1"/>
          <p:nvPr/>
        </p:nvSpPr>
        <p:spPr bwMode="auto">
          <a:xfrm>
            <a:off x="563429" y="242078"/>
            <a:ext cx="1973228" cy="646331"/>
          </a:xfrm>
          <a:prstGeom prst="rect">
            <a:avLst/>
          </a:prstGeom>
          <a:noFill/>
        </p:spPr>
        <p:txBody>
          <a:bodyPr vert="horz" wrap="square">
            <a:spAutoFit/>
          </a:bodyPr>
          <a:lstStyle>
            <a:defPPr>
              <a:defRPr lang="zh-CN"/>
            </a:defPPr>
            <a:lvl1pPr algn="ctr" fontAlgn="auto">
              <a:spcBef>
                <a:spcPts val="0"/>
              </a:spcBef>
              <a:spcAft>
                <a:spcPts val="0"/>
              </a:spcAft>
              <a:defRPr sz="6000" b="1">
                <a:solidFill>
                  <a:srgbClr val="785399"/>
                </a:solidFill>
                <a:effectLst/>
                <a:latin typeface="Franklin Gothic Medium Cond" panose="020B0606030402020204" pitchFamily="34" charset="0"/>
                <a:ea typeface="NanLiHei_Eurostile" panose="02010600030101010101" pitchFamily="2" charset="-122"/>
                <a:cs typeface="Arial Unicode MS" panose="020B0604020202020204" pitchFamily="34" charset="-122"/>
              </a:defRPr>
            </a:lvl1pPr>
          </a:lstStyle>
          <a:p>
            <a:pPr defTabSz="685800"/>
            <a:r>
              <a:rPr lang="zh-CN" altLang="en-US" sz="3600" dirty="0">
                <a:solidFill>
                  <a:srgbClr val="5BACB6"/>
                </a:solidFill>
                <a:latin typeface="微软雅黑" panose="020B0503020204020204" pitchFamily="34" charset="-122"/>
                <a:ea typeface="微软雅黑" panose="020B0503020204020204" pitchFamily="34" charset="-122"/>
              </a:rPr>
              <a:t>目录</a:t>
            </a:r>
            <a:endParaRPr lang="zh-CN" altLang="en-US" sz="3600" dirty="0">
              <a:solidFill>
                <a:srgbClr val="5BACB6"/>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a:xfrm>
            <a:off x="8375842" y="1549033"/>
            <a:ext cx="3517750" cy="4492227"/>
            <a:chOff x="5738465" y="-4452046"/>
            <a:chExt cx="6614362" cy="8446653"/>
          </a:xfrm>
        </p:grpSpPr>
        <p:sp>
          <p:nvSpPr>
            <p:cNvPr id="162" name="矩形 161"/>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5815389" y="-4528970"/>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69" name="组合 168"/>
          <p:cNvGrpSpPr/>
          <p:nvPr/>
        </p:nvGrpSpPr>
        <p:grpSpPr>
          <a:xfrm>
            <a:off x="4114012" y="1482942"/>
            <a:ext cx="2233471" cy="3284321"/>
            <a:chOff x="2327136" y="3378677"/>
            <a:chExt cx="2233471" cy="3284321"/>
          </a:xfrm>
        </p:grpSpPr>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327136" y="3378677"/>
              <a:ext cx="1390966" cy="1390966"/>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8" name="矩形 107"/>
            <p:cNvSpPr/>
            <p:nvPr/>
          </p:nvSpPr>
          <p:spPr>
            <a:xfrm rot="2700000">
              <a:off x="3048619" y="3794488"/>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6" name="TextBox 9"/>
            <p:cNvSpPr txBox="1"/>
            <p:nvPr/>
          </p:nvSpPr>
          <p:spPr bwMode="auto">
            <a:xfrm>
              <a:off x="3147937" y="3845895"/>
              <a:ext cx="350919" cy="461664"/>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3</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6" name="组合 165"/>
            <p:cNvGrpSpPr/>
            <p:nvPr/>
          </p:nvGrpSpPr>
          <p:grpSpPr>
            <a:xfrm rot="2700000">
              <a:off x="2653351" y="4755742"/>
              <a:ext cx="3260642" cy="553870"/>
              <a:chOff x="3209785" y="3804934"/>
              <a:chExt cx="3260642" cy="553870"/>
            </a:xfrm>
          </p:grpSpPr>
          <p:sp>
            <p:nvSpPr>
              <p:cNvPr id="107" name="矩形 106"/>
              <p:cNvSpPr/>
              <p:nvPr/>
            </p:nvSpPr>
            <p:spPr>
              <a:xfrm flipV="1">
                <a:off x="3209785" y="3804934"/>
                <a:ext cx="3101720" cy="55387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5" name="TextBox 9"/>
              <p:cNvSpPr txBox="1"/>
              <p:nvPr/>
            </p:nvSpPr>
            <p:spPr bwMode="auto">
              <a:xfrm>
                <a:off x="3821914" y="3927815"/>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68" name="组合 167"/>
          <p:cNvGrpSpPr/>
          <p:nvPr/>
        </p:nvGrpSpPr>
        <p:grpSpPr>
          <a:xfrm>
            <a:off x="5758122" y="1482942"/>
            <a:ext cx="2252064" cy="3291840"/>
            <a:chOff x="1521873" y="2561858"/>
            <a:chExt cx="2252064" cy="3291840"/>
          </a:xfrm>
        </p:grpSpPr>
        <p:pic>
          <p:nvPicPr>
            <p:cNvPr id="129" name="图片 128"/>
            <p:cNvPicPr>
              <a:picLocks noChangeAspect="1"/>
            </p:cNvPicPr>
            <p:nvPr/>
          </p:nvPicPr>
          <p:blipFill rotWithShape="1">
            <a:blip r:embed="rId2" cstate="print">
              <a:extLst>
                <a:ext uri="{28A0092B-C50C-407E-A947-70E740481C1C}">
                  <a14:useLocalDpi xmlns:a14="http://schemas.microsoft.com/office/drawing/2010/main" val="0"/>
                </a:ext>
              </a:extLst>
            </a:blip>
            <a:srcRect l="28349" t="2220" r="6837" b="6489"/>
            <a:stretch>
              <a:fillRect/>
            </a:stretch>
          </p:blipFill>
          <p:spPr>
            <a:xfrm>
              <a:off x="1521873" y="2561858"/>
              <a:ext cx="1412680" cy="141268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solidFill>
              <a:srgbClr val="5BACB6"/>
            </a:solidFill>
            <a:ln w="6350">
              <a:solidFill>
                <a:schemeClr val="bg1">
                  <a:lumMod val="50000"/>
                </a:schemeClr>
              </a:solidFill>
            </a:ln>
          </p:spPr>
        </p:pic>
        <p:sp>
          <p:nvSpPr>
            <p:cNvPr id="114" name="矩形 113"/>
            <p:cNvSpPr/>
            <p:nvPr/>
          </p:nvSpPr>
          <p:spPr>
            <a:xfrm rot="2700000">
              <a:off x="2264199" y="2990039"/>
              <a:ext cx="556317" cy="55631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9"/>
            <p:cNvSpPr txBox="1"/>
            <p:nvPr/>
          </p:nvSpPr>
          <p:spPr bwMode="auto">
            <a:xfrm>
              <a:off x="2363517" y="3041446"/>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4</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rot="2700000">
              <a:off x="1864837" y="3944598"/>
              <a:ext cx="3257882" cy="560318"/>
              <a:chOff x="2392913" y="2994520"/>
              <a:chExt cx="3257882" cy="560318"/>
            </a:xfrm>
          </p:grpSpPr>
          <p:sp>
            <p:nvSpPr>
              <p:cNvPr id="113" name="矩形 112"/>
              <p:cNvSpPr/>
              <p:nvPr/>
            </p:nvSpPr>
            <p:spPr>
              <a:xfrm flipV="1">
                <a:off x="2392913" y="2994520"/>
                <a:ext cx="3101720" cy="56031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1" name="TextBox 9"/>
              <p:cNvSpPr txBox="1"/>
              <p:nvPr/>
            </p:nvSpPr>
            <p:spPr bwMode="auto">
              <a:xfrm>
                <a:off x="3002283" y="311414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grpSp>
        <p:nvGrpSpPr>
          <p:cNvPr id="171" name="组合 170"/>
          <p:cNvGrpSpPr/>
          <p:nvPr/>
        </p:nvGrpSpPr>
        <p:grpSpPr>
          <a:xfrm>
            <a:off x="2452089" y="1482942"/>
            <a:ext cx="2251285" cy="3296068"/>
            <a:chOff x="2312255" y="1746690"/>
            <a:chExt cx="2251285" cy="3296068"/>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9746" t="16821" r="35165" b="4288"/>
            <a:stretch>
              <a:fillRect/>
            </a:stretch>
          </p:blipFill>
          <p:spPr>
            <a:xfrm>
              <a:off x="2312255" y="1746690"/>
              <a:ext cx="1403267" cy="1400640"/>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chemeClr val="bg1">
                  <a:lumMod val="50000"/>
                </a:schemeClr>
              </a:solidFill>
            </a:ln>
          </p:spPr>
        </p:pic>
        <p:sp>
          <p:nvSpPr>
            <p:cNvPr id="102" name="矩形 101"/>
            <p:cNvSpPr/>
            <p:nvPr/>
          </p:nvSpPr>
          <p:spPr>
            <a:xfrm rot="2700000">
              <a:off x="3049928" y="2168850"/>
              <a:ext cx="556317" cy="5563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0" name="TextBox 9"/>
            <p:cNvSpPr txBox="1"/>
            <p:nvPr/>
          </p:nvSpPr>
          <p:spPr bwMode="auto">
            <a:xfrm>
              <a:off x="3140028" y="2224284"/>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2</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nvGrpSpPr>
            <p:cNvPr id="170" name="组合 169"/>
            <p:cNvGrpSpPr/>
            <p:nvPr/>
          </p:nvGrpSpPr>
          <p:grpSpPr>
            <a:xfrm rot="2700000">
              <a:off x="2649337" y="3128554"/>
              <a:ext cx="3270478" cy="557929"/>
              <a:chOff x="3194903" y="2178639"/>
              <a:chExt cx="3270478" cy="557929"/>
            </a:xfrm>
          </p:grpSpPr>
          <p:sp>
            <p:nvSpPr>
              <p:cNvPr id="101" name="矩形 100"/>
              <p:cNvSpPr/>
              <p:nvPr/>
            </p:nvSpPr>
            <p:spPr>
              <a:xfrm flipV="1">
                <a:off x="3194903" y="2178639"/>
                <a:ext cx="3101720" cy="55792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9" name="TextBox 9"/>
              <p:cNvSpPr txBox="1"/>
              <p:nvPr/>
            </p:nvSpPr>
            <p:spPr bwMode="auto">
              <a:xfrm>
                <a:off x="3816868" y="2303550"/>
                <a:ext cx="2648513"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rcRect l="19501" t="255" r="14580" b="866"/>
          <a:stretch>
            <a:fillRect/>
          </a:stretch>
        </p:blipFill>
        <p:spPr>
          <a:xfrm>
            <a:off x="819692" y="1482942"/>
            <a:ext cx="1372921" cy="137292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9" name="组合 8"/>
          <p:cNvGrpSpPr/>
          <p:nvPr/>
        </p:nvGrpSpPr>
        <p:grpSpPr>
          <a:xfrm>
            <a:off x="1527090" y="1893200"/>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grpSp>
        <p:nvGrpSpPr>
          <p:cNvPr id="172" name="组合 171"/>
          <p:cNvGrpSpPr/>
          <p:nvPr/>
        </p:nvGrpSpPr>
        <p:grpSpPr>
          <a:xfrm rot="2700000">
            <a:off x="1128671" y="2857700"/>
            <a:ext cx="3272130" cy="553430"/>
            <a:chOff x="2450908" y="1411821"/>
            <a:chExt cx="3272130" cy="553430"/>
          </a:xfrm>
        </p:grpSpPr>
        <p:sp>
          <p:nvSpPr>
            <p:cNvPr id="8" name="矩形 7"/>
            <p:cNvSpPr/>
            <p:nvPr/>
          </p:nvSpPr>
          <p:spPr>
            <a:xfrm flipV="1">
              <a:off x="2450908" y="1411821"/>
              <a:ext cx="3101720" cy="553430"/>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5" name="TextBox 9"/>
            <p:cNvSpPr txBox="1"/>
            <p:nvPr/>
          </p:nvSpPr>
          <p:spPr bwMode="auto">
            <a:xfrm>
              <a:off x="3074526" y="1534482"/>
              <a:ext cx="2648512" cy="338554"/>
            </a:xfrm>
            <a:prstGeom prst="rect">
              <a:avLst/>
            </a:prstGeom>
            <a:noFill/>
          </p:spPr>
          <p:txBody>
            <a:bodyPr wrap="square">
              <a:spAutoFit/>
            </a:bodyPr>
            <a:lstStyle/>
            <a:p>
              <a:pPr defTabSz="685800">
                <a:defRPr/>
              </a:pPr>
              <a:r>
                <a:rPr lang="zh-CN" altLang="en-US" sz="16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1600" spc="450" dirty="0">
                <a:solidFill>
                  <a:prstClr val="white">
                    <a:lumMod val="50000"/>
                  </a:prst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90847" y="150019"/>
            <a:ext cx="311691" cy="249221"/>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矩形 10"/>
          <p:cNvSpPr/>
          <p:nvPr/>
        </p:nvSpPr>
        <p:spPr>
          <a:xfrm rot="2700000">
            <a:off x="3264417" y="-1630281"/>
            <a:ext cx="6575755" cy="4849923"/>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矩形 8"/>
          <p:cNvSpPr/>
          <p:nvPr/>
        </p:nvSpPr>
        <p:spPr>
          <a:xfrm rot="2700000">
            <a:off x="311087" y="-1946168"/>
            <a:ext cx="3830377" cy="4020217"/>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矩形 9"/>
          <p:cNvSpPr/>
          <p:nvPr/>
        </p:nvSpPr>
        <p:spPr>
          <a:xfrm rot="2700000">
            <a:off x="3257216" y="-1117179"/>
            <a:ext cx="5481895" cy="407703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 name="TextBox 22"/>
          <p:cNvSpPr txBox="1">
            <a:spLocks noChangeArrowheads="1"/>
          </p:cNvSpPr>
          <p:nvPr/>
        </p:nvSpPr>
        <p:spPr bwMode="auto">
          <a:xfrm>
            <a:off x="422983" y="4464285"/>
            <a:ext cx="1796295" cy="276999"/>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endPar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12297" y="4665538"/>
            <a:ext cx="1806982" cy="169277"/>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500" dirty="0">
                <a:solidFill>
                  <a:prstClr val="black">
                    <a:lumMod val="50000"/>
                    <a:lumOff val="50000"/>
                  </a:prstClr>
                </a:solidFill>
                <a:latin typeface="微软雅黑" panose="020B0503020204020204" pitchFamily="34" charset="-122"/>
                <a:ea typeface="微软雅黑" panose="020B0503020204020204" pitchFamily="34" charset="-122"/>
              </a:rPr>
              <a:t>SHANGHAI RAPIDESIGN ADVERTISING CO.,LTD</a:t>
            </a:r>
            <a:endPar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rcRect l="14376" t="779" r="19516" b="108"/>
          <a:stretch>
            <a:fillRect/>
          </a:stretch>
        </p:blipFill>
        <p:spPr>
          <a:xfrm>
            <a:off x="2580901" y="1474625"/>
            <a:ext cx="2163466" cy="2163466"/>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9746" t="16821" r="35165" b="4288"/>
          <a:stretch>
            <a:fillRect/>
          </a:stretch>
        </p:blipFill>
        <p:spPr>
          <a:xfrm>
            <a:off x="857552" y="-799845"/>
            <a:ext cx="3290442" cy="3284285"/>
          </a:xfrm>
          <a:custGeom>
            <a:avLst/>
            <a:gdLst>
              <a:gd name="connsiteX0" fmla="*/ 2412727 w 4825454"/>
              <a:gd name="connsiteY0" fmla="*/ 0 h 4825454"/>
              <a:gd name="connsiteX1" fmla="*/ 4825454 w 4825454"/>
              <a:gd name="connsiteY1" fmla="*/ 2412727 h 4825454"/>
              <a:gd name="connsiteX2" fmla="*/ 2412727 w 4825454"/>
              <a:gd name="connsiteY2" fmla="*/ 4825454 h 4825454"/>
              <a:gd name="connsiteX3" fmla="*/ 0 w 4825454"/>
              <a:gd name="connsiteY3" fmla="*/ 2412727 h 4825454"/>
            </a:gdLst>
            <a:ahLst/>
            <a:cxnLst>
              <a:cxn ang="0">
                <a:pos x="connsiteX0" y="connsiteY0"/>
              </a:cxn>
              <a:cxn ang="0">
                <a:pos x="connsiteX1" y="connsiteY1"/>
              </a:cxn>
              <a:cxn ang="0">
                <a:pos x="connsiteX2" y="connsiteY2"/>
              </a:cxn>
              <a:cxn ang="0">
                <a:pos x="connsiteX3" y="connsiteY3"/>
              </a:cxn>
            </a:cxnLst>
            <a:rect l="l" t="t" r="r" b="b"/>
            <a:pathLst>
              <a:path w="4825454" h="4825454">
                <a:moveTo>
                  <a:pt x="2412727" y="0"/>
                </a:moveTo>
                <a:lnTo>
                  <a:pt x="4825454" y="2412727"/>
                </a:lnTo>
                <a:lnTo>
                  <a:pt x="2412727" y="4825454"/>
                </a:lnTo>
                <a:lnTo>
                  <a:pt x="0" y="2412727"/>
                </a:lnTo>
                <a:close/>
              </a:path>
            </a:pathLst>
          </a:custGeom>
          <a:ln w="12700">
            <a:solidFill>
              <a:srgbClr val="5BACB6"/>
            </a:solidFill>
          </a:ln>
        </p:spPr>
      </p:pic>
      <p:sp>
        <p:nvSpPr>
          <p:cNvPr id="19" name="矩形 18"/>
          <p:cNvSpPr/>
          <p:nvPr/>
        </p:nvSpPr>
        <p:spPr>
          <a:xfrm rot="2700000">
            <a:off x="6776535" y="3898846"/>
            <a:ext cx="771437" cy="77143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矩形 19"/>
          <p:cNvSpPr/>
          <p:nvPr/>
        </p:nvSpPr>
        <p:spPr>
          <a:xfrm rot="2700000">
            <a:off x="3623094" y="-682765"/>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0" name="组合 79"/>
          <p:cNvGrpSpPr/>
          <p:nvPr/>
        </p:nvGrpSpPr>
        <p:grpSpPr>
          <a:xfrm>
            <a:off x="522476" y="3584020"/>
            <a:ext cx="712926" cy="215444"/>
            <a:chOff x="587239" y="3495186"/>
            <a:chExt cx="712926" cy="215444"/>
          </a:xfrm>
        </p:grpSpPr>
        <p:sp>
          <p:nvSpPr>
            <p:cNvPr id="81" name="矩形 80"/>
            <p:cNvSpPr/>
            <p:nvPr/>
          </p:nvSpPr>
          <p:spPr>
            <a:xfrm>
              <a:off x="643575"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工作总结</a:t>
              </a:r>
              <a:endParaRPr lang="zh-CN" altLang="en-US" sz="800" dirty="0">
                <a:solidFill>
                  <a:prstClr val="black">
                    <a:lumMod val="50000"/>
                    <a:lumOff val="50000"/>
                  </a:prstClr>
                </a:solidFill>
              </a:endParaRPr>
            </a:p>
          </p:txBody>
        </p:sp>
        <p:sp>
          <p:nvSpPr>
            <p:cNvPr id="82" name="矩形 81"/>
            <p:cNvSpPr/>
            <p:nvPr/>
          </p:nvSpPr>
          <p:spPr>
            <a:xfrm rot="18900000">
              <a:off x="587239"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3" name="组合 82"/>
          <p:cNvGrpSpPr/>
          <p:nvPr/>
        </p:nvGrpSpPr>
        <p:grpSpPr>
          <a:xfrm>
            <a:off x="1334507" y="3584020"/>
            <a:ext cx="702619" cy="215444"/>
            <a:chOff x="1490704" y="3495186"/>
            <a:chExt cx="702619" cy="215444"/>
          </a:xfrm>
        </p:grpSpPr>
        <p:sp>
          <p:nvSpPr>
            <p:cNvPr id="84" name="矩形 83"/>
            <p:cNvSpPr/>
            <p:nvPr/>
          </p:nvSpPr>
          <p:spPr>
            <a:xfrm>
              <a:off x="1536733"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计划汇报</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5" name="矩形 84"/>
            <p:cNvSpPr/>
            <p:nvPr/>
          </p:nvSpPr>
          <p:spPr>
            <a:xfrm rot="18900000">
              <a:off x="1490704"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86" name="组合 85"/>
          <p:cNvGrpSpPr/>
          <p:nvPr/>
        </p:nvGrpSpPr>
        <p:grpSpPr>
          <a:xfrm>
            <a:off x="2136232" y="3584020"/>
            <a:ext cx="692310" cy="215444"/>
            <a:chOff x="2394170" y="3495186"/>
            <a:chExt cx="692310" cy="215444"/>
          </a:xfrm>
        </p:grpSpPr>
        <p:sp>
          <p:nvSpPr>
            <p:cNvPr id="87" name="矩形 86"/>
            <p:cNvSpPr/>
            <p:nvPr/>
          </p:nvSpPr>
          <p:spPr>
            <a:xfrm>
              <a:off x="2429890" y="3495186"/>
              <a:ext cx="656590" cy="215444"/>
            </a:xfrm>
            <a:prstGeom prst="rect">
              <a:avLst/>
            </a:prstGeom>
          </p:spPr>
          <p:txBody>
            <a:bodyPr wrap="none">
              <a:spAutoFit/>
            </a:bodyPr>
            <a:lstStyle/>
            <a:p>
              <a:pPr defTabSz="685800"/>
              <a:r>
                <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rPr>
                <a:t>商务提案</a:t>
              </a:r>
              <a:endParaRPr lang="zh-CN" altLang="en-US" sz="800" spc="12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8" name="矩形 87"/>
            <p:cNvSpPr/>
            <p:nvPr/>
          </p:nvSpPr>
          <p:spPr>
            <a:xfrm rot="18900000">
              <a:off x="2394170" y="3577188"/>
              <a:ext cx="56201" cy="56201"/>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92" name="TextBox 164"/>
          <p:cNvSpPr txBox="1">
            <a:spLocks noChangeArrowheads="1"/>
          </p:cNvSpPr>
          <p:nvPr/>
        </p:nvSpPr>
        <p:spPr bwMode="auto">
          <a:xfrm>
            <a:off x="412297" y="3632068"/>
            <a:ext cx="4716476" cy="1015663"/>
          </a:xfrm>
          <a:prstGeom prst="rect">
            <a:avLst/>
          </a:prstGeom>
          <a:noFill/>
        </p:spPr>
        <p:txBody>
          <a:bodyPr vert="horz" wrap="square">
            <a:spAutoFit/>
          </a:bodyPr>
          <a:lstStyle>
            <a:defPPr>
              <a:defRPr lang="zh-CN"/>
            </a:defPPr>
            <a:lvl1pPr algn="ctr" fontAlgn="auto">
              <a:spcBef>
                <a:spcPts val="0"/>
              </a:spcBef>
              <a:spcAft>
                <a:spcPts val="0"/>
              </a:spcAft>
              <a:defRPr sz="4000" b="1">
                <a:solidFill>
                  <a:schemeClr val="tx1">
                    <a:lumMod val="75000"/>
                    <a:lumOff val="25000"/>
                  </a:schemeClr>
                </a:solidFill>
                <a:effectLst/>
                <a:latin typeface="Kelson Sans" panose="02000500000000000000" pitchFamily="50" charset="0"/>
                <a:ea typeface="Arial Unicode MS" panose="020B0604020202020204" pitchFamily="34" charset="-122"/>
                <a:cs typeface="Arial Unicode MS" panose="020B0604020202020204" pitchFamily="34" charset="-122"/>
              </a:defRPr>
            </a:lvl1pPr>
          </a:lstStyle>
          <a:p>
            <a:pPr algn="l" defTabSz="685800"/>
            <a:r>
              <a:rPr lang="en-US" altLang="zh-CN" sz="6000" dirty="0">
                <a:solidFill>
                  <a:srgbClr val="5BACB6"/>
                </a:solidFill>
                <a:latin typeface="Franklin Gothic Medium Cond" panose="020B0606030402020204" pitchFamily="34" charset="0"/>
                <a:ea typeface="NanLiHei_Eurostile" panose="02010600030101010101" pitchFamily="2" charset="-122"/>
              </a:rPr>
              <a:t>THANK YOU</a:t>
            </a:r>
            <a:endParaRPr lang="zh-CN" altLang="en-US" sz="6000" dirty="0">
              <a:solidFill>
                <a:srgbClr val="5BACB6"/>
              </a:solidFill>
              <a:latin typeface="Franklin Gothic Medium Cond" panose="020B0606030402020204" pitchFamily="34" charset="0"/>
              <a:ea typeface="NanLiHei_Eurostile" panose="02010600030101010101" pitchFamily="2" charset="-122"/>
            </a:endParaRPr>
          </a:p>
        </p:txBody>
      </p:sp>
      <p:pic>
        <p:nvPicPr>
          <p:cNvPr id="93" name="图片 92"/>
          <p:cNvPicPr>
            <a:picLocks noChangeAspect="1"/>
          </p:cNvPicPr>
          <p:nvPr/>
        </p:nvPicPr>
        <p:blipFill rotWithShape="1">
          <a:blip r:embed="rId3" cstate="print">
            <a:extLst>
              <a:ext uri="{28A0092B-C50C-407E-A947-70E740481C1C}">
                <a14:useLocalDpi xmlns:a14="http://schemas.microsoft.com/office/drawing/2010/main" val="0"/>
              </a:ext>
            </a:extLst>
          </a:blip>
          <a:srcRect l="11468" t="1116" r="23134" b="787"/>
          <a:stretch>
            <a:fillRect/>
          </a:stretch>
        </p:blipFill>
        <p:spPr>
          <a:xfrm>
            <a:off x="3734739" y="-1434538"/>
            <a:ext cx="5653813" cy="5653812"/>
          </a:xfrm>
          <a:custGeom>
            <a:avLst/>
            <a:gdLst>
              <a:gd name="connsiteX0" fmla="*/ 1649526 w 3299051"/>
              <a:gd name="connsiteY0" fmla="*/ 0 h 3299051"/>
              <a:gd name="connsiteX1" fmla="*/ 3299051 w 3299051"/>
              <a:gd name="connsiteY1" fmla="*/ 1649526 h 3299051"/>
              <a:gd name="connsiteX2" fmla="*/ 1649526 w 3299051"/>
              <a:gd name="connsiteY2" fmla="*/ 3299051 h 3299051"/>
              <a:gd name="connsiteX3" fmla="*/ 0 w 3299051"/>
              <a:gd name="connsiteY3" fmla="*/ 1649526 h 3299051"/>
            </a:gdLst>
            <a:ahLst/>
            <a:cxnLst>
              <a:cxn ang="0">
                <a:pos x="connsiteX0" y="connsiteY0"/>
              </a:cxn>
              <a:cxn ang="0">
                <a:pos x="connsiteX1" y="connsiteY1"/>
              </a:cxn>
              <a:cxn ang="0">
                <a:pos x="connsiteX2" y="connsiteY2"/>
              </a:cxn>
              <a:cxn ang="0">
                <a:pos x="connsiteX3" y="connsiteY3"/>
              </a:cxn>
            </a:cxnLst>
            <a:rect l="l" t="t" r="r" b="b"/>
            <a:pathLst>
              <a:path w="3299051" h="3299051">
                <a:moveTo>
                  <a:pt x="1649526" y="0"/>
                </a:moveTo>
                <a:lnTo>
                  <a:pt x="3299051" y="1649526"/>
                </a:lnTo>
                <a:lnTo>
                  <a:pt x="1649526" y="3299051"/>
                </a:lnTo>
                <a:lnTo>
                  <a:pt x="0" y="1649526"/>
                </a:lnTo>
                <a:close/>
              </a:path>
            </a:pathLst>
          </a:custGeom>
          <a:ln w="12700">
            <a:solidFill>
              <a:srgbClr val="5BACB6"/>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rot="2700000">
            <a:off x="-873723" y="314019"/>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2" name="矩形 161"/>
          <p:cNvSpPr/>
          <p:nvPr/>
        </p:nvSpPr>
        <p:spPr>
          <a:xfrm rot="2700000">
            <a:off x="9311612" y="3459279"/>
            <a:ext cx="2584603" cy="2579359"/>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3" name="矩形 162"/>
          <p:cNvSpPr/>
          <p:nvPr/>
        </p:nvSpPr>
        <p:spPr>
          <a:xfrm rot="2700000">
            <a:off x="8416755" y="2260597"/>
            <a:ext cx="1650895" cy="1732716"/>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rcRect l="19501" t="255" r="14580" b="866"/>
          <a:stretch>
            <a:fillRect/>
          </a:stretch>
        </p:blipFill>
        <p:spPr>
          <a:xfrm>
            <a:off x="-451634" y="-868092"/>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7" name="组合 6"/>
          <p:cNvGrpSpPr/>
          <p:nvPr/>
        </p:nvGrpSpPr>
        <p:grpSpPr>
          <a:xfrm>
            <a:off x="981842" y="99897"/>
            <a:ext cx="556317" cy="556317"/>
            <a:chOff x="1527090" y="1893200"/>
            <a:chExt cx="556317" cy="556317"/>
          </a:xfrm>
        </p:grpSpPr>
        <p:sp>
          <p:nvSpPr>
            <p:cNvPr id="91" name="矩形 90"/>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6"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95"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26578" y="84915"/>
            <a:ext cx="393114" cy="314325"/>
            <a:chOff x="2192924" y="-291128"/>
            <a:chExt cx="393114" cy="314325"/>
          </a:xfrm>
        </p:grpSpPr>
        <p:sp>
          <p:nvSpPr>
            <p:cNvPr id="3" name="燕尾形 2"/>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9" name="燕尾形 38"/>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grpSp>
        <p:nvGrpSpPr>
          <p:cNvPr id="16" name="组合 15"/>
          <p:cNvGrpSpPr/>
          <p:nvPr/>
        </p:nvGrpSpPr>
        <p:grpSpPr bwMode="auto">
          <a:xfrm>
            <a:off x="1568810" y="2115501"/>
            <a:ext cx="2816611" cy="771054"/>
            <a:chOff x="740426" y="1859117"/>
            <a:chExt cx="5232416" cy="1432854"/>
          </a:xfrm>
        </p:grpSpPr>
        <p:sp>
          <p:nvSpPr>
            <p:cNvPr id="17" name="椭圆 16"/>
            <p:cNvSpPr/>
            <p:nvPr/>
          </p:nvSpPr>
          <p:spPr>
            <a:xfrm>
              <a:off x="740426" y="1859117"/>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8" name="组合 17"/>
            <p:cNvGrpSpPr/>
            <p:nvPr/>
          </p:nvGrpSpPr>
          <p:grpSpPr>
            <a:xfrm>
              <a:off x="1009490" y="2069602"/>
              <a:ext cx="606553" cy="599138"/>
              <a:chOff x="1714500" y="614363"/>
              <a:chExt cx="649288" cy="641351"/>
            </a:xfrm>
            <a:solidFill>
              <a:srgbClr val="70D0F3"/>
            </a:solidFill>
          </p:grpSpPr>
          <p:sp>
            <p:nvSpPr>
              <p:cNvPr id="23" name="Freeform 18"/>
              <p:cNvSpPr/>
              <p:nvPr/>
            </p:nvSpPr>
            <p:spPr bwMode="auto">
              <a:xfrm>
                <a:off x="1951038" y="928688"/>
                <a:ext cx="176213" cy="161925"/>
              </a:xfrm>
              <a:custGeom>
                <a:avLst/>
                <a:gdLst>
                  <a:gd name="T0" fmla="*/ 43 w 47"/>
                  <a:gd name="T1" fmla="*/ 43 h 43"/>
                  <a:gd name="T2" fmla="*/ 40 w 47"/>
                  <a:gd name="T3" fmla="*/ 43 h 43"/>
                  <a:gd name="T4" fmla="*/ 24 w 47"/>
                  <a:gd name="T5" fmla="*/ 31 h 43"/>
                  <a:gd name="T6" fmla="*/ 23 w 47"/>
                  <a:gd name="T7" fmla="*/ 31 h 43"/>
                  <a:gd name="T8" fmla="*/ 23 w 47"/>
                  <a:gd name="T9" fmla="*/ 31 h 43"/>
                  <a:gd name="T10" fmla="*/ 6 w 47"/>
                  <a:gd name="T11" fmla="*/ 43 h 43"/>
                  <a:gd name="T12" fmla="*/ 4 w 47"/>
                  <a:gd name="T13" fmla="*/ 43 h 43"/>
                  <a:gd name="T14" fmla="*/ 1 w 47"/>
                  <a:gd name="T15" fmla="*/ 41 h 43"/>
                  <a:gd name="T16" fmla="*/ 0 w 47"/>
                  <a:gd name="T17" fmla="*/ 38 h 43"/>
                  <a:gd name="T18" fmla="*/ 2 w 47"/>
                  <a:gd name="T19" fmla="*/ 36 h 43"/>
                  <a:gd name="T20" fmla="*/ 19 w 47"/>
                  <a:gd name="T21" fmla="*/ 24 h 43"/>
                  <a:gd name="T22" fmla="*/ 19 w 47"/>
                  <a:gd name="T23" fmla="*/ 23 h 43"/>
                  <a:gd name="T24" fmla="*/ 19 w 47"/>
                  <a:gd name="T25" fmla="*/ 4 h 43"/>
                  <a:gd name="T26" fmla="*/ 23 w 47"/>
                  <a:gd name="T27" fmla="*/ 0 h 43"/>
                  <a:gd name="T28" fmla="*/ 27 w 47"/>
                  <a:gd name="T29" fmla="*/ 4 h 43"/>
                  <a:gd name="T30" fmla="*/ 27 w 47"/>
                  <a:gd name="T31" fmla="*/ 23 h 43"/>
                  <a:gd name="T32" fmla="*/ 28 w 47"/>
                  <a:gd name="T33" fmla="*/ 24 h 43"/>
                  <a:gd name="T34" fmla="*/ 45 w 47"/>
                  <a:gd name="T35" fmla="*/ 36 h 43"/>
                  <a:gd name="T36" fmla="*/ 46 w 47"/>
                  <a:gd name="T37" fmla="*/ 38 h 43"/>
                  <a:gd name="T38" fmla="*/ 46 w 47"/>
                  <a:gd name="T39" fmla="*/ 41 h 43"/>
                  <a:gd name="T40" fmla="*/ 43 w 47"/>
                  <a:gd name="T4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3">
                    <a:moveTo>
                      <a:pt x="43" y="43"/>
                    </a:moveTo>
                    <a:cubicBezTo>
                      <a:pt x="42" y="43"/>
                      <a:pt x="41" y="43"/>
                      <a:pt x="40" y="43"/>
                    </a:cubicBezTo>
                    <a:cubicBezTo>
                      <a:pt x="24" y="31"/>
                      <a:pt x="24" y="31"/>
                      <a:pt x="24" y="31"/>
                    </a:cubicBezTo>
                    <a:cubicBezTo>
                      <a:pt x="24" y="31"/>
                      <a:pt x="24" y="31"/>
                      <a:pt x="23" y="31"/>
                    </a:cubicBezTo>
                    <a:cubicBezTo>
                      <a:pt x="23" y="31"/>
                      <a:pt x="23" y="31"/>
                      <a:pt x="23" y="31"/>
                    </a:cubicBezTo>
                    <a:cubicBezTo>
                      <a:pt x="6" y="43"/>
                      <a:pt x="6" y="43"/>
                      <a:pt x="6" y="43"/>
                    </a:cubicBezTo>
                    <a:cubicBezTo>
                      <a:pt x="6" y="43"/>
                      <a:pt x="5" y="43"/>
                      <a:pt x="4" y="43"/>
                    </a:cubicBezTo>
                    <a:cubicBezTo>
                      <a:pt x="3" y="43"/>
                      <a:pt x="2" y="42"/>
                      <a:pt x="1" y="41"/>
                    </a:cubicBezTo>
                    <a:cubicBezTo>
                      <a:pt x="0" y="40"/>
                      <a:pt x="0" y="39"/>
                      <a:pt x="0" y="38"/>
                    </a:cubicBezTo>
                    <a:cubicBezTo>
                      <a:pt x="1" y="37"/>
                      <a:pt x="1" y="36"/>
                      <a:pt x="2" y="36"/>
                    </a:cubicBezTo>
                    <a:cubicBezTo>
                      <a:pt x="19" y="24"/>
                      <a:pt x="19" y="24"/>
                      <a:pt x="19" y="24"/>
                    </a:cubicBezTo>
                    <a:cubicBezTo>
                      <a:pt x="19" y="24"/>
                      <a:pt x="19" y="24"/>
                      <a:pt x="19" y="23"/>
                    </a:cubicBezTo>
                    <a:cubicBezTo>
                      <a:pt x="19" y="4"/>
                      <a:pt x="19" y="4"/>
                      <a:pt x="19" y="4"/>
                    </a:cubicBezTo>
                    <a:cubicBezTo>
                      <a:pt x="19" y="1"/>
                      <a:pt x="21" y="0"/>
                      <a:pt x="23" y="0"/>
                    </a:cubicBezTo>
                    <a:cubicBezTo>
                      <a:pt x="25" y="0"/>
                      <a:pt x="27" y="1"/>
                      <a:pt x="27" y="4"/>
                    </a:cubicBezTo>
                    <a:cubicBezTo>
                      <a:pt x="27" y="23"/>
                      <a:pt x="27" y="23"/>
                      <a:pt x="27" y="23"/>
                    </a:cubicBezTo>
                    <a:cubicBezTo>
                      <a:pt x="27" y="24"/>
                      <a:pt x="27" y="24"/>
                      <a:pt x="28" y="24"/>
                    </a:cubicBezTo>
                    <a:cubicBezTo>
                      <a:pt x="45" y="36"/>
                      <a:pt x="45" y="36"/>
                      <a:pt x="45" y="36"/>
                    </a:cubicBezTo>
                    <a:cubicBezTo>
                      <a:pt x="46" y="36"/>
                      <a:pt x="46" y="37"/>
                      <a:pt x="46" y="38"/>
                    </a:cubicBezTo>
                    <a:cubicBezTo>
                      <a:pt x="47" y="39"/>
                      <a:pt x="46" y="40"/>
                      <a:pt x="46" y="41"/>
                    </a:cubicBezTo>
                    <a:cubicBezTo>
                      <a:pt x="45" y="42"/>
                      <a:pt x="44" y="43"/>
                      <a:pt x="43"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4" name="Freeform 19"/>
              <p:cNvSpPr/>
              <p:nvPr/>
            </p:nvSpPr>
            <p:spPr bwMode="auto">
              <a:xfrm>
                <a:off x="1917700" y="757238"/>
                <a:ext cx="239713"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9 w 64"/>
                  <a:gd name="T13" fmla="*/ 0 h 37"/>
                  <a:gd name="T14" fmla="*/ 14 w 64"/>
                  <a:gd name="T15" fmla="*/ 0 h 37"/>
                  <a:gd name="T16" fmla="*/ 2 w 64"/>
                  <a:gd name="T17" fmla="*/ 11 h 37"/>
                  <a:gd name="T18" fmla="*/ 0 w 64"/>
                  <a:gd name="T19" fmla="*/ 37 h 37"/>
                  <a:gd name="T20" fmla="*/ 14 w 64"/>
                  <a:gd name="T21" fmla="*/ 37 h 37"/>
                  <a:gd name="T22" fmla="*/ 20 w 64"/>
                  <a:gd name="T23" fmla="*/ 37 h 37"/>
                  <a:gd name="T24" fmla="*/ 28 w 64"/>
                  <a:gd name="T25" fmla="*/ 37 h 37"/>
                  <a:gd name="T26" fmla="*/ 29 w 64"/>
                  <a:gd name="T27" fmla="*/ 37 h 37"/>
                  <a:gd name="T28" fmla="*/ 35 w 64"/>
                  <a:gd name="T29" fmla="*/ 37 h 37"/>
                  <a:gd name="T30" fmla="*/ 37 w 64"/>
                  <a:gd name="T31" fmla="*/ 37 h 37"/>
                  <a:gd name="T32" fmla="*/ 45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9" y="0"/>
                      <a:pt x="19" y="0"/>
                      <a:pt x="19" y="0"/>
                    </a:cubicBezTo>
                    <a:cubicBezTo>
                      <a:pt x="14" y="0"/>
                      <a:pt x="14" y="0"/>
                      <a:pt x="14" y="0"/>
                    </a:cubicBezTo>
                    <a:cubicBezTo>
                      <a:pt x="7" y="0"/>
                      <a:pt x="2" y="5"/>
                      <a:pt x="2" y="11"/>
                    </a:cubicBezTo>
                    <a:cubicBezTo>
                      <a:pt x="0" y="37"/>
                      <a:pt x="0" y="37"/>
                      <a:pt x="0" y="37"/>
                    </a:cubicBezTo>
                    <a:cubicBezTo>
                      <a:pt x="14" y="37"/>
                      <a:pt x="14" y="37"/>
                      <a:pt x="14" y="37"/>
                    </a:cubicBezTo>
                    <a:cubicBezTo>
                      <a:pt x="20" y="37"/>
                      <a:pt x="20" y="37"/>
                      <a:pt x="20" y="37"/>
                    </a:cubicBezTo>
                    <a:cubicBezTo>
                      <a:pt x="28" y="37"/>
                      <a:pt x="28" y="37"/>
                      <a:pt x="28" y="37"/>
                    </a:cubicBezTo>
                    <a:cubicBezTo>
                      <a:pt x="29" y="37"/>
                      <a:pt x="29" y="37"/>
                      <a:pt x="29" y="37"/>
                    </a:cubicBezTo>
                    <a:cubicBezTo>
                      <a:pt x="35" y="37"/>
                      <a:pt x="35" y="37"/>
                      <a:pt x="35" y="37"/>
                    </a:cubicBezTo>
                    <a:cubicBezTo>
                      <a:pt x="37" y="37"/>
                      <a:pt x="37" y="37"/>
                      <a:pt x="37" y="37"/>
                    </a:cubicBezTo>
                    <a:cubicBezTo>
                      <a:pt x="45" y="37"/>
                      <a:pt x="45" y="37"/>
                      <a:pt x="45" y="37"/>
                    </a:cubicBezTo>
                    <a:cubicBezTo>
                      <a:pt x="51" y="37"/>
                      <a:pt x="51" y="37"/>
                      <a:pt x="51" y="37"/>
                    </a:cubicBezTo>
                    <a:cubicBezTo>
                      <a:pt x="64" y="37"/>
                      <a:pt x="64" y="37"/>
                      <a:pt x="64" y="37"/>
                    </a:cubicBezTo>
                    <a:cubicBezTo>
                      <a:pt x="63" y="11"/>
                      <a:pt x="63" y="11"/>
                      <a:pt x="63" y="11"/>
                    </a:cubicBezTo>
                    <a:cubicBezTo>
                      <a:pt x="63" y="5"/>
                      <a:pt x="58" y="0"/>
                      <a:pt x="5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5" name="Oval 20"/>
              <p:cNvSpPr>
                <a:spLocks noChangeArrowheads="1"/>
              </p:cNvSpPr>
              <p:nvPr/>
            </p:nvSpPr>
            <p:spPr bwMode="auto">
              <a:xfrm>
                <a:off x="1976438" y="614363"/>
                <a:ext cx="123825" cy="12382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Freeform 21"/>
              <p:cNvSpPr/>
              <p:nvPr/>
            </p:nvSpPr>
            <p:spPr bwMode="auto">
              <a:xfrm>
                <a:off x="1714500" y="1117601"/>
                <a:ext cx="239713" cy="138113"/>
              </a:xfrm>
              <a:custGeom>
                <a:avLst/>
                <a:gdLst>
                  <a:gd name="T0" fmla="*/ 50 w 64"/>
                  <a:gd name="T1" fmla="*/ 0 h 37"/>
                  <a:gd name="T2" fmla="*/ 45 w 64"/>
                  <a:gd name="T3" fmla="*/ 0 h 37"/>
                  <a:gd name="T4" fmla="*/ 36 w 64"/>
                  <a:gd name="T5" fmla="*/ 31 h 37"/>
                  <a:gd name="T6" fmla="*/ 34 w 64"/>
                  <a:gd name="T7" fmla="*/ 3 h 37"/>
                  <a:gd name="T8" fmla="*/ 29 w 64"/>
                  <a:gd name="T9" fmla="*/ 3 h 37"/>
                  <a:gd name="T10" fmla="*/ 28 w 64"/>
                  <a:gd name="T11" fmla="*/ 31 h 37"/>
                  <a:gd name="T12" fmla="*/ 18 w 64"/>
                  <a:gd name="T13" fmla="*/ 0 h 37"/>
                  <a:gd name="T14" fmla="*/ 13 w 64"/>
                  <a:gd name="T15" fmla="*/ 0 h 37"/>
                  <a:gd name="T16" fmla="*/ 1 w 64"/>
                  <a:gd name="T17" fmla="*/ 11 h 37"/>
                  <a:gd name="T18" fmla="*/ 0 w 64"/>
                  <a:gd name="T19" fmla="*/ 37 h 37"/>
                  <a:gd name="T20" fmla="*/ 13 w 64"/>
                  <a:gd name="T21" fmla="*/ 37 h 37"/>
                  <a:gd name="T22" fmla="*/ 19 w 64"/>
                  <a:gd name="T23" fmla="*/ 37 h 37"/>
                  <a:gd name="T24" fmla="*/ 27 w 64"/>
                  <a:gd name="T25" fmla="*/ 37 h 37"/>
                  <a:gd name="T26" fmla="*/ 29 w 64"/>
                  <a:gd name="T27" fmla="*/ 37 h 37"/>
                  <a:gd name="T28" fmla="*/ 35 w 64"/>
                  <a:gd name="T29" fmla="*/ 37 h 37"/>
                  <a:gd name="T30" fmla="*/ 36 w 64"/>
                  <a:gd name="T31" fmla="*/ 37 h 37"/>
                  <a:gd name="T32" fmla="*/ 44 w 64"/>
                  <a:gd name="T33" fmla="*/ 37 h 37"/>
                  <a:gd name="T34" fmla="*/ 50 w 64"/>
                  <a:gd name="T35" fmla="*/ 37 h 37"/>
                  <a:gd name="T36" fmla="*/ 64 w 64"/>
                  <a:gd name="T37" fmla="*/ 37 h 37"/>
                  <a:gd name="T38" fmla="*/ 62 w 64"/>
                  <a:gd name="T39" fmla="*/ 11 h 37"/>
                  <a:gd name="T40" fmla="*/ 50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0" y="0"/>
                    </a:moveTo>
                    <a:cubicBezTo>
                      <a:pt x="45" y="0"/>
                      <a:pt x="45" y="0"/>
                      <a:pt x="45" y="0"/>
                    </a:cubicBezTo>
                    <a:cubicBezTo>
                      <a:pt x="36" y="31"/>
                      <a:pt x="36" y="31"/>
                      <a:pt x="36" y="31"/>
                    </a:cubicBezTo>
                    <a:cubicBezTo>
                      <a:pt x="34" y="3"/>
                      <a:pt x="34" y="3"/>
                      <a:pt x="34" y="3"/>
                    </a:cubicBezTo>
                    <a:cubicBezTo>
                      <a:pt x="29" y="3"/>
                      <a:pt x="29" y="3"/>
                      <a:pt x="29" y="3"/>
                    </a:cubicBezTo>
                    <a:cubicBezTo>
                      <a:pt x="28" y="31"/>
                      <a:pt x="28" y="31"/>
                      <a:pt x="28" y="31"/>
                    </a:cubicBezTo>
                    <a:cubicBezTo>
                      <a:pt x="18" y="0"/>
                      <a:pt x="18" y="0"/>
                      <a:pt x="18" y="0"/>
                    </a:cubicBezTo>
                    <a:cubicBezTo>
                      <a:pt x="13" y="0"/>
                      <a:pt x="13" y="0"/>
                      <a:pt x="13" y="0"/>
                    </a:cubicBezTo>
                    <a:cubicBezTo>
                      <a:pt x="6" y="0"/>
                      <a:pt x="1" y="5"/>
                      <a:pt x="1" y="11"/>
                    </a:cubicBezTo>
                    <a:cubicBezTo>
                      <a:pt x="0" y="37"/>
                      <a:pt x="0" y="37"/>
                      <a:pt x="0" y="37"/>
                    </a:cubicBezTo>
                    <a:cubicBezTo>
                      <a:pt x="13" y="37"/>
                      <a:pt x="13" y="37"/>
                      <a:pt x="13" y="37"/>
                    </a:cubicBezTo>
                    <a:cubicBezTo>
                      <a:pt x="19" y="37"/>
                      <a:pt x="19" y="37"/>
                      <a:pt x="19" y="37"/>
                    </a:cubicBezTo>
                    <a:cubicBezTo>
                      <a:pt x="27" y="37"/>
                      <a:pt x="27" y="37"/>
                      <a:pt x="27" y="37"/>
                    </a:cubicBezTo>
                    <a:cubicBezTo>
                      <a:pt x="29" y="37"/>
                      <a:pt x="29" y="37"/>
                      <a:pt x="29" y="37"/>
                    </a:cubicBezTo>
                    <a:cubicBezTo>
                      <a:pt x="35" y="37"/>
                      <a:pt x="35" y="37"/>
                      <a:pt x="35" y="37"/>
                    </a:cubicBezTo>
                    <a:cubicBezTo>
                      <a:pt x="36" y="37"/>
                      <a:pt x="36" y="37"/>
                      <a:pt x="36" y="37"/>
                    </a:cubicBezTo>
                    <a:cubicBezTo>
                      <a:pt x="44" y="37"/>
                      <a:pt x="44" y="37"/>
                      <a:pt x="44" y="37"/>
                    </a:cubicBezTo>
                    <a:cubicBezTo>
                      <a:pt x="50" y="37"/>
                      <a:pt x="50" y="37"/>
                      <a:pt x="50" y="37"/>
                    </a:cubicBezTo>
                    <a:cubicBezTo>
                      <a:pt x="64" y="37"/>
                      <a:pt x="64" y="37"/>
                      <a:pt x="64" y="37"/>
                    </a:cubicBezTo>
                    <a:cubicBezTo>
                      <a:pt x="62" y="11"/>
                      <a:pt x="62" y="11"/>
                      <a:pt x="62" y="11"/>
                    </a:cubicBezTo>
                    <a:cubicBezTo>
                      <a:pt x="62" y="5"/>
                      <a:pt x="57" y="0"/>
                      <a:pt x="5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7" name="Oval 22"/>
              <p:cNvSpPr>
                <a:spLocks noChangeArrowheads="1"/>
              </p:cNvSpPr>
              <p:nvPr/>
            </p:nvSpPr>
            <p:spPr bwMode="auto">
              <a:xfrm>
                <a:off x="1770063" y="969963"/>
                <a:ext cx="123825" cy="12858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8" name="Freeform 23"/>
              <p:cNvSpPr/>
              <p:nvPr/>
            </p:nvSpPr>
            <p:spPr bwMode="auto">
              <a:xfrm>
                <a:off x="2122488" y="1117601"/>
                <a:ext cx="241300"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8 w 64"/>
                  <a:gd name="T13" fmla="*/ 0 h 37"/>
                  <a:gd name="T14" fmla="*/ 14 w 64"/>
                  <a:gd name="T15" fmla="*/ 0 h 37"/>
                  <a:gd name="T16" fmla="*/ 1 w 64"/>
                  <a:gd name="T17" fmla="*/ 11 h 37"/>
                  <a:gd name="T18" fmla="*/ 0 w 64"/>
                  <a:gd name="T19" fmla="*/ 37 h 37"/>
                  <a:gd name="T20" fmla="*/ 14 w 64"/>
                  <a:gd name="T21" fmla="*/ 37 h 37"/>
                  <a:gd name="T22" fmla="*/ 20 w 64"/>
                  <a:gd name="T23" fmla="*/ 37 h 37"/>
                  <a:gd name="T24" fmla="*/ 27 w 64"/>
                  <a:gd name="T25" fmla="*/ 37 h 37"/>
                  <a:gd name="T26" fmla="*/ 29 w 64"/>
                  <a:gd name="T27" fmla="*/ 37 h 37"/>
                  <a:gd name="T28" fmla="*/ 35 w 64"/>
                  <a:gd name="T29" fmla="*/ 37 h 37"/>
                  <a:gd name="T30" fmla="*/ 37 w 64"/>
                  <a:gd name="T31" fmla="*/ 37 h 37"/>
                  <a:gd name="T32" fmla="*/ 44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8" y="0"/>
                      <a:pt x="18" y="0"/>
                      <a:pt x="18" y="0"/>
                    </a:cubicBezTo>
                    <a:cubicBezTo>
                      <a:pt x="14" y="0"/>
                      <a:pt x="14" y="0"/>
                      <a:pt x="14" y="0"/>
                    </a:cubicBezTo>
                    <a:cubicBezTo>
                      <a:pt x="7" y="0"/>
                      <a:pt x="1" y="5"/>
                      <a:pt x="1" y="11"/>
                    </a:cubicBezTo>
                    <a:cubicBezTo>
                      <a:pt x="0" y="37"/>
                      <a:pt x="0" y="37"/>
                      <a:pt x="0" y="37"/>
                    </a:cubicBezTo>
                    <a:cubicBezTo>
                      <a:pt x="14" y="37"/>
                      <a:pt x="14" y="37"/>
                      <a:pt x="14" y="37"/>
                    </a:cubicBezTo>
                    <a:cubicBezTo>
                      <a:pt x="20" y="37"/>
                      <a:pt x="20" y="37"/>
                      <a:pt x="20" y="37"/>
                    </a:cubicBezTo>
                    <a:cubicBezTo>
                      <a:pt x="27" y="37"/>
                      <a:pt x="27" y="37"/>
                      <a:pt x="27" y="37"/>
                    </a:cubicBezTo>
                    <a:cubicBezTo>
                      <a:pt x="29" y="37"/>
                      <a:pt x="29" y="37"/>
                      <a:pt x="29" y="37"/>
                    </a:cubicBezTo>
                    <a:cubicBezTo>
                      <a:pt x="35" y="37"/>
                      <a:pt x="35" y="37"/>
                      <a:pt x="35" y="37"/>
                    </a:cubicBezTo>
                    <a:cubicBezTo>
                      <a:pt x="37" y="37"/>
                      <a:pt x="37" y="37"/>
                      <a:pt x="37" y="37"/>
                    </a:cubicBezTo>
                    <a:cubicBezTo>
                      <a:pt x="44" y="37"/>
                      <a:pt x="44" y="37"/>
                      <a:pt x="44" y="37"/>
                    </a:cubicBezTo>
                    <a:cubicBezTo>
                      <a:pt x="51" y="37"/>
                      <a:pt x="51" y="37"/>
                      <a:pt x="51" y="37"/>
                    </a:cubicBezTo>
                    <a:cubicBezTo>
                      <a:pt x="64" y="37"/>
                      <a:pt x="64" y="37"/>
                      <a:pt x="64" y="37"/>
                    </a:cubicBezTo>
                    <a:cubicBezTo>
                      <a:pt x="63" y="11"/>
                      <a:pt x="63" y="11"/>
                      <a:pt x="63" y="11"/>
                    </a:cubicBezTo>
                    <a:cubicBezTo>
                      <a:pt x="63" y="5"/>
                      <a:pt x="57" y="0"/>
                      <a:pt x="5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9" name="Oval 24"/>
              <p:cNvSpPr>
                <a:spLocks noChangeArrowheads="1"/>
              </p:cNvSpPr>
              <p:nvPr/>
            </p:nvSpPr>
            <p:spPr bwMode="auto">
              <a:xfrm>
                <a:off x="2179638" y="969963"/>
                <a:ext cx="127000" cy="12858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19" name="TextBox 40"/>
            <p:cNvSpPr txBox="1">
              <a:spLocks noChangeArrowheads="1"/>
            </p:cNvSpPr>
            <p:nvPr/>
          </p:nvSpPr>
          <p:spPr bwMode="auto">
            <a:xfrm>
              <a:off x="1913026" y="1859219"/>
              <a:ext cx="2173668"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21" name="TextBox 2"/>
            <p:cNvSpPr txBox="1">
              <a:spLocks noChangeArrowheads="1"/>
            </p:cNvSpPr>
            <p:nvPr/>
          </p:nvSpPr>
          <p:spPr bwMode="auto">
            <a:xfrm>
              <a:off x="1909500" y="2351839"/>
              <a:ext cx="4063342" cy="94013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a:t>
              </a:r>
              <a:endParaRPr lang="en-US" altLang="zh-CN" dirty="0">
                <a:solidFill>
                  <a:prstClr val="black">
                    <a:lumMod val="50000"/>
                    <a:lumOff val="50000"/>
                  </a:prstClr>
                </a:solidFill>
              </a:endParaRPr>
            </a:p>
          </p:txBody>
        </p:sp>
        <p:cxnSp>
          <p:nvCxnSpPr>
            <p:cNvPr id="22" name="直接连接符 21"/>
            <p:cNvCxnSpPr/>
            <p:nvPr/>
          </p:nvCxnSpPr>
          <p:spPr>
            <a:xfrm>
              <a:off x="2099931" y="2387844"/>
              <a:ext cx="3790971"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bwMode="auto">
          <a:xfrm>
            <a:off x="5108934" y="2113150"/>
            <a:ext cx="2558672" cy="783150"/>
            <a:chOff x="4914852" y="1854748"/>
            <a:chExt cx="4753595" cy="1455334"/>
          </a:xfrm>
        </p:grpSpPr>
        <p:sp>
          <p:nvSpPr>
            <p:cNvPr id="31" name="椭圆 30"/>
            <p:cNvSpPr/>
            <p:nvPr/>
          </p:nvSpPr>
          <p:spPr>
            <a:xfrm>
              <a:off x="4914852" y="1859117"/>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2" name="组合 31"/>
            <p:cNvGrpSpPr/>
            <p:nvPr/>
          </p:nvGrpSpPr>
          <p:grpSpPr>
            <a:xfrm>
              <a:off x="5120888" y="2237183"/>
              <a:ext cx="732610" cy="388550"/>
              <a:chOff x="6645275" y="4116388"/>
              <a:chExt cx="784226" cy="415925"/>
            </a:xfrm>
            <a:solidFill>
              <a:srgbClr val="70D0F3"/>
            </a:solidFill>
          </p:grpSpPr>
          <p:sp>
            <p:nvSpPr>
              <p:cNvPr id="36" name="Freeform 25"/>
              <p:cNvSpPr/>
              <p:nvPr/>
            </p:nvSpPr>
            <p:spPr bwMode="auto">
              <a:xfrm>
                <a:off x="6645275" y="4168776"/>
                <a:ext cx="109538" cy="247650"/>
              </a:xfrm>
              <a:custGeom>
                <a:avLst/>
                <a:gdLst>
                  <a:gd name="T0" fmla="*/ 0 w 29"/>
                  <a:gd name="T1" fmla="*/ 58 h 66"/>
                  <a:gd name="T2" fmla="*/ 7 w 29"/>
                  <a:gd name="T3" fmla="*/ 66 h 66"/>
                  <a:gd name="T4" fmla="*/ 22 w 29"/>
                  <a:gd name="T5" fmla="*/ 66 h 66"/>
                  <a:gd name="T6" fmla="*/ 29 w 29"/>
                  <a:gd name="T7" fmla="*/ 58 h 66"/>
                  <a:gd name="T8" fmla="*/ 29 w 29"/>
                  <a:gd name="T9" fmla="*/ 8 h 66"/>
                  <a:gd name="T10" fmla="*/ 22 w 29"/>
                  <a:gd name="T11" fmla="*/ 0 h 66"/>
                  <a:gd name="T12" fmla="*/ 7 w 29"/>
                  <a:gd name="T13" fmla="*/ 0 h 66"/>
                  <a:gd name="T14" fmla="*/ 0 w 29"/>
                  <a:gd name="T15" fmla="*/ 8 h 66"/>
                  <a:gd name="T16" fmla="*/ 0 w 29"/>
                  <a:gd name="T1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0" y="58"/>
                    </a:moveTo>
                    <a:cubicBezTo>
                      <a:pt x="0" y="62"/>
                      <a:pt x="3" y="66"/>
                      <a:pt x="7" y="66"/>
                    </a:cubicBezTo>
                    <a:cubicBezTo>
                      <a:pt x="22" y="66"/>
                      <a:pt x="22" y="66"/>
                      <a:pt x="22" y="66"/>
                    </a:cubicBezTo>
                    <a:cubicBezTo>
                      <a:pt x="26" y="66"/>
                      <a:pt x="29" y="62"/>
                      <a:pt x="29" y="58"/>
                    </a:cubicBezTo>
                    <a:cubicBezTo>
                      <a:pt x="29" y="8"/>
                      <a:pt x="29" y="8"/>
                      <a:pt x="29" y="8"/>
                    </a:cubicBezTo>
                    <a:cubicBezTo>
                      <a:pt x="29" y="4"/>
                      <a:pt x="26" y="0"/>
                      <a:pt x="22" y="0"/>
                    </a:cubicBezTo>
                    <a:cubicBezTo>
                      <a:pt x="7" y="0"/>
                      <a:pt x="7" y="0"/>
                      <a:pt x="7" y="0"/>
                    </a:cubicBezTo>
                    <a:cubicBezTo>
                      <a:pt x="3" y="0"/>
                      <a:pt x="0" y="4"/>
                      <a:pt x="0" y="8"/>
                    </a:cubicBezTo>
                    <a:lnTo>
                      <a:pt x="0" y="5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7" name="Freeform 26"/>
              <p:cNvSpPr/>
              <p:nvPr/>
            </p:nvSpPr>
            <p:spPr bwMode="auto">
              <a:xfrm>
                <a:off x="7319963" y="4168776"/>
                <a:ext cx="109538" cy="247650"/>
              </a:xfrm>
              <a:custGeom>
                <a:avLst/>
                <a:gdLst>
                  <a:gd name="T0" fmla="*/ 29 w 29"/>
                  <a:gd name="T1" fmla="*/ 8 h 66"/>
                  <a:gd name="T2" fmla="*/ 22 w 29"/>
                  <a:gd name="T3" fmla="*/ 0 h 66"/>
                  <a:gd name="T4" fmla="*/ 7 w 29"/>
                  <a:gd name="T5" fmla="*/ 0 h 66"/>
                  <a:gd name="T6" fmla="*/ 0 w 29"/>
                  <a:gd name="T7" fmla="*/ 8 h 66"/>
                  <a:gd name="T8" fmla="*/ 0 w 29"/>
                  <a:gd name="T9" fmla="*/ 58 h 66"/>
                  <a:gd name="T10" fmla="*/ 7 w 29"/>
                  <a:gd name="T11" fmla="*/ 66 h 66"/>
                  <a:gd name="T12" fmla="*/ 22 w 29"/>
                  <a:gd name="T13" fmla="*/ 66 h 66"/>
                  <a:gd name="T14" fmla="*/ 29 w 29"/>
                  <a:gd name="T15" fmla="*/ 58 h 66"/>
                  <a:gd name="T16" fmla="*/ 29 w 29"/>
                  <a:gd name="T1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29" y="8"/>
                    </a:moveTo>
                    <a:cubicBezTo>
                      <a:pt x="29" y="4"/>
                      <a:pt x="26" y="0"/>
                      <a:pt x="22" y="0"/>
                    </a:cubicBezTo>
                    <a:cubicBezTo>
                      <a:pt x="7" y="0"/>
                      <a:pt x="7" y="0"/>
                      <a:pt x="7" y="0"/>
                    </a:cubicBezTo>
                    <a:cubicBezTo>
                      <a:pt x="3" y="0"/>
                      <a:pt x="0" y="4"/>
                      <a:pt x="0" y="8"/>
                    </a:cubicBezTo>
                    <a:cubicBezTo>
                      <a:pt x="0" y="58"/>
                      <a:pt x="0" y="58"/>
                      <a:pt x="0" y="58"/>
                    </a:cubicBezTo>
                    <a:cubicBezTo>
                      <a:pt x="0" y="62"/>
                      <a:pt x="3" y="66"/>
                      <a:pt x="7" y="66"/>
                    </a:cubicBezTo>
                    <a:cubicBezTo>
                      <a:pt x="22" y="66"/>
                      <a:pt x="22" y="66"/>
                      <a:pt x="22" y="66"/>
                    </a:cubicBezTo>
                    <a:cubicBezTo>
                      <a:pt x="26" y="66"/>
                      <a:pt x="29" y="62"/>
                      <a:pt x="29" y="58"/>
                    </a:cubicBezTo>
                    <a:lnTo>
                      <a:pt x="29"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8" name="Freeform 27"/>
              <p:cNvSpPr>
                <a:spLocks noEditPoints="1"/>
              </p:cNvSpPr>
              <p:nvPr/>
            </p:nvSpPr>
            <p:spPr bwMode="auto">
              <a:xfrm>
                <a:off x="6784975" y="4116388"/>
                <a:ext cx="506413" cy="415925"/>
              </a:xfrm>
              <a:custGeom>
                <a:avLst/>
                <a:gdLst>
                  <a:gd name="T0" fmla="*/ 135 w 135"/>
                  <a:gd name="T1" fmla="*/ 21 h 111"/>
                  <a:gd name="T2" fmla="*/ 87 w 135"/>
                  <a:gd name="T3" fmla="*/ 3 h 111"/>
                  <a:gd name="T4" fmla="*/ 44 w 135"/>
                  <a:gd name="T5" fmla="*/ 0 h 111"/>
                  <a:gd name="T6" fmla="*/ 0 w 135"/>
                  <a:gd name="T7" fmla="*/ 18 h 111"/>
                  <a:gd name="T8" fmla="*/ 9 w 135"/>
                  <a:gd name="T9" fmla="*/ 76 h 111"/>
                  <a:gd name="T10" fmla="*/ 15 w 135"/>
                  <a:gd name="T11" fmla="*/ 90 h 111"/>
                  <a:gd name="T12" fmla="*/ 24 w 135"/>
                  <a:gd name="T13" fmla="*/ 94 h 111"/>
                  <a:gd name="T14" fmla="*/ 35 w 135"/>
                  <a:gd name="T15" fmla="*/ 99 h 111"/>
                  <a:gd name="T16" fmla="*/ 46 w 135"/>
                  <a:gd name="T17" fmla="*/ 108 h 111"/>
                  <a:gd name="T18" fmla="*/ 59 w 135"/>
                  <a:gd name="T19" fmla="*/ 108 h 111"/>
                  <a:gd name="T20" fmla="*/ 68 w 135"/>
                  <a:gd name="T21" fmla="*/ 111 h 111"/>
                  <a:gd name="T22" fmla="*/ 74 w 135"/>
                  <a:gd name="T23" fmla="*/ 105 h 111"/>
                  <a:gd name="T24" fmla="*/ 87 w 135"/>
                  <a:gd name="T25" fmla="*/ 106 h 111"/>
                  <a:gd name="T26" fmla="*/ 91 w 135"/>
                  <a:gd name="T27" fmla="*/ 101 h 111"/>
                  <a:gd name="T28" fmla="*/ 106 w 135"/>
                  <a:gd name="T29" fmla="*/ 97 h 111"/>
                  <a:gd name="T30" fmla="*/ 108 w 135"/>
                  <a:gd name="T31" fmla="*/ 96 h 111"/>
                  <a:gd name="T32" fmla="*/ 116 w 135"/>
                  <a:gd name="T33" fmla="*/ 97 h 111"/>
                  <a:gd name="T34" fmla="*/ 122 w 135"/>
                  <a:gd name="T35" fmla="*/ 83 h 111"/>
                  <a:gd name="T36" fmla="*/ 116 w 135"/>
                  <a:gd name="T37" fmla="*/ 89 h 111"/>
                  <a:gd name="T38" fmla="*/ 114 w 135"/>
                  <a:gd name="T39" fmla="*/ 90 h 111"/>
                  <a:gd name="T40" fmla="*/ 108 w 135"/>
                  <a:gd name="T41" fmla="*/ 88 h 111"/>
                  <a:gd name="T42" fmla="*/ 85 w 135"/>
                  <a:gd name="T43" fmla="*/ 66 h 111"/>
                  <a:gd name="T44" fmla="*/ 101 w 135"/>
                  <a:gd name="T45" fmla="*/ 94 h 111"/>
                  <a:gd name="T46" fmla="*/ 97 w 135"/>
                  <a:gd name="T47" fmla="*/ 96 h 111"/>
                  <a:gd name="T48" fmla="*/ 77 w 135"/>
                  <a:gd name="T49" fmla="*/ 67 h 111"/>
                  <a:gd name="T50" fmla="*/ 85 w 135"/>
                  <a:gd name="T51" fmla="*/ 98 h 111"/>
                  <a:gd name="T52" fmla="*/ 86 w 135"/>
                  <a:gd name="T53" fmla="*/ 99 h 111"/>
                  <a:gd name="T54" fmla="*/ 84 w 135"/>
                  <a:gd name="T55" fmla="*/ 100 h 111"/>
                  <a:gd name="T56" fmla="*/ 82 w 135"/>
                  <a:gd name="T57" fmla="*/ 101 h 111"/>
                  <a:gd name="T58" fmla="*/ 74 w 135"/>
                  <a:gd name="T59" fmla="*/ 96 h 111"/>
                  <a:gd name="T60" fmla="*/ 53 w 135"/>
                  <a:gd name="T61" fmla="*/ 78 h 111"/>
                  <a:gd name="T62" fmla="*/ 68 w 135"/>
                  <a:gd name="T63" fmla="*/ 104 h 111"/>
                  <a:gd name="T64" fmla="*/ 23 w 135"/>
                  <a:gd name="T65" fmla="*/ 71 h 111"/>
                  <a:gd name="T66" fmla="*/ 7 w 135"/>
                  <a:gd name="T67" fmla="*/ 69 h 111"/>
                  <a:gd name="T68" fmla="*/ 18 w 135"/>
                  <a:gd name="T69" fmla="*/ 25 h 111"/>
                  <a:gd name="T70" fmla="*/ 51 w 135"/>
                  <a:gd name="T71" fmla="*/ 8 h 111"/>
                  <a:gd name="T72" fmla="*/ 30 w 135"/>
                  <a:gd name="T73" fmla="*/ 29 h 111"/>
                  <a:gd name="T74" fmla="*/ 49 w 135"/>
                  <a:gd name="T75" fmla="*/ 32 h 111"/>
                  <a:gd name="T76" fmla="*/ 76 w 135"/>
                  <a:gd name="T77" fmla="*/ 29 h 111"/>
                  <a:gd name="T78" fmla="*/ 115 w 135"/>
                  <a:gd name="T79" fmla="*/ 79 h 111"/>
                  <a:gd name="T80" fmla="*/ 116 w 135"/>
                  <a:gd name="T81"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1">
                    <a:moveTo>
                      <a:pt x="135" y="75"/>
                    </a:moveTo>
                    <a:cubicBezTo>
                      <a:pt x="135" y="21"/>
                      <a:pt x="135" y="21"/>
                      <a:pt x="135" y="21"/>
                    </a:cubicBezTo>
                    <a:cubicBezTo>
                      <a:pt x="119" y="21"/>
                      <a:pt x="119" y="21"/>
                      <a:pt x="119" y="21"/>
                    </a:cubicBezTo>
                    <a:cubicBezTo>
                      <a:pt x="87" y="3"/>
                      <a:pt x="87" y="3"/>
                      <a:pt x="87" y="3"/>
                    </a:cubicBezTo>
                    <a:cubicBezTo>
                      <a:pt x="61" y="3"/>
                      <a:pt x="61" y="3"/>
                      <a:pt x="61" y="3"/>
                    </a:cubicBezTo>
                    <a:cubicBezTo>
                      <a:pt x="44" y="0"/>
                      <a:pt x="44" y="0"/>
                      <a:pt x="44" y="0"/>
                    </a:cubicBezTo>
                    <a:cubicBezTo>
                      <a:pt x="17" y="19"/>
                      <a:pt x="17" y="19"/>
                      <a:pt x="17" y="19"/>
                    </a:cubicBezTo>
                    <a:cubicBezTo>
                      <a:pt x="0" y="18"/>
                      <a:pt x="0" y="18"/>
                      <a:pt x="0" y="18"/>
                    </a:cubicBezTo>
                    <a:cubicBezTo>
                      <a:pt x="1" y="75"/>
                      <a:pt x="1" y="75"/>
                      <a:pt x="1" y="75"/>
                    </a:cubicBezTo>
                    <a:cubicBezTo>
                      <a:pt x="9" y="76"/>
                      <a:pt x="9" y="76"/>
                      <a:pt x="9" y="76"/>
                    </a:cubicBezTo>
                    <a:cubicBezTo>
                      <a:pt x="9" y="78"/>
                      <a:pt x="8" y="83"/>
                      <a:pt x="9" y="85"/>
                    </a:cubicBezTo>
                    <a:cubicBezTo>
                      <a:pt x="9" y="87"/>
                      <a:pt x="13" y="90"/>
                      <a:pt x="15" y="90"/>
                    </a:cubicBezTo>
                    <a:cubicBezTo>
                      <a:pt x="17" y="90"/>
                      <a:pt x="23" y="86"/>
                      <a:pt x="23" y="86"/>
                    </a:cubicBezTo>
                    <a:cubicBezTo>
                      <a:pt x="23" y="86"/>
                      <a:pt x="24" y="92"/>
                      <a:pt x="24" y="94"/>
                    </a:cubicBezTo>
                    <a:cubicBezTo>
                      <a:pt x="23" y="96"/>
                      <a:pt x="26" y="100"/>
                      <a:pt x="28" y="100"/>
                    </a:cubicBezTo>
                    <a:cubicBezTo>
                      <a:pt x="31" y="100"/>
                      <a:pt x="35" y="99"/>
                      <a:pt x="35" y="99"/>
                    </a:cubicBezTo>
                    <a:cubicBezTo>
                      <a:pt x="35" y="99"/>
                      <a:pt x="37" y="104"/>
                      <a:pt x="39" y="106"/>
                    </a:cubicBezTo>
                    <a:cubicBezTo>
                      <a:pt x="40" y="107"/>
                      <a:pt x="45" y="108"/>
                      <a:pt x="46" y="108"/>
                    </a:cubicBezTo>
                    <a:cubicBezTo>
                      <a:pt x="47" y="107"/>
                      <a:pt x="51" y="105"/>
                      <a:pt x="54" y="104"/>
                    </a:cubicBezTo>
                    <a:cubicBezTo>
                      <a:pt x="57" y="106"/>
                      <a:pt x="59" y="108"/>
                      <a:pt x="59" y="108"/>
                    </a:cubicBezTo>
                    <a:cubicBezTo>
                      <a:pt x="60" y="109"/>
                      <a:pt x="64" y="111"/>
                      <a:pt x="68" y="111"/>
                    </a:cubicBezTo>
                    <a:cubicBezTo>
                      <a:pt x="68" y="111"/>
                      <a:pt x="68" y="111"/>
                      <a:pt x="68" y="111"/>
                    </a:cubicBezTo>
                    <a:cubicBezTo>
                      <a:pt x="70" y="111"/>
                      <a:pt x="72" y="110"/>
                      <a:pt x="73" y="108"/>
                    </a:cubicBezTo>
                    <a:cubicBezTo>
                      <a:pt x="74" y="107"/>
                      <a:pt x="74" y="106"/>
                      <a:pt x="74" y="105"/>
                    </a:cubicBezTo>
                    <a:cubicBezTo>
                      <a:pt x="76" y="107"/>
                      <a:pt x="79" y="108"/>
                      <a:pt x="82" y="108"/>
                    </a:cubicBezTo>
                    <a:cubicBezTo>
                      <a:pt x="84" y="108"/>
                      <a:pt x="85" y="107"/>
                      <a:pt x="87" y="106"/>
                    </a:cubicBezTo>
                    <a:cubicBezTo>
                      <a:pt x="88" y="106"/>
                      <a:pt x="90" y="104"/>
                      <a:pt x="91" y="102"/>
                    </a:cubicBezTo>
                    <a:cubicBezTo>
                      <a:pt x="91" y="101"/>
                      <a:pt x="91" y="101"/>
                      <a:pt x="91" y="101"/>
                    </a:cubicBezTo>
                    <a:cubicBezTo>
                      <a:pt x="94" y="103"/>
                      <a:pt x="97" y="103"/>
                      <a:pt x="101" y="102"/>
                    </a:cubicBezTo>
                    <a:cubicBezTo>
                      <a:pt x="102" y="101"/>
                      <a:pt x="105" y="99"/>
                      <a:pt x="106" y="97"/>
                    </a:cubicBezTo>
                    <a:cubicBezTo>
                      <a:pt x="107" y="97"/>
                      <a:pt x="107" y="96"/>
                      <a:pt x="107" y="95"/>
                    </a:cubicBezTo>
                    <a:cubicBezTo>
                      <a:pt x="108" y="96"/>
                      <a:pt x="108" y="96"/>
                      <a:pt x="108" y="96"/>
                    </a:cubicBezTo>
                    <a:cubicBezTo>
                      <a:pt x="109" y="96"/>
                      <a:pt x="109" y="96"/>
                      <a:pt x="109" y="96"/>
                    </a:cubicBezTo>
                    <a:cubicBezTo>
                      <a:pt x="109" y="96"/>
                      <a:pt x="114" y="97"/>
                      <a:pt x="116" y="97"/>
                    </a:cubicBezTo>
                    <a:cubicBezTo>
                      <a:pt x="119" y="96"/>
                      <a:pt x="121" y="93"/>
                      <a:pt x="122" y="92"/>
                    </a:cubicBezTo>
                    <a:cubicBezTo>
                      <a:pt x="122" y="91"/>
                      <a:pt x="122" y="88"/>
                      <a:pt x="122" y="83"/>
                    </a:cubicBezTo>
                    <a:lnTo>
                      <a:pt x="135" y="75"/>
                    </a:lnTo>
                    <a:close/>
                    <a:moveTo>
                      <a:pt x="116" y="89"/>
                    </a:moveTo>
                    <a:cubicBezTo>
                      <a:pt x="116" y="89"/>
                      <a:pt x="115" y="90"/>
                      <a:pt x="115" y="90"/>
                    </a:cubicBezTo>
                    <a:cubicBezTo>
                      <a:pt x="115" y="90"/>
                      <a:pt x="114" y="90"/>
                      <a:pt x="114" y="90"/>
                    </a:cubicBezTo>
                    <a:cubicBezTo>
                      <a:pt x="113" y="90"/>
                      <a:pt x="112" y="90"/>
                      <a:pt x="111" y="90"/>
                    </a:cubicBezTo>
                    <a:cubicBezTo>
                      <a:pt x="108" y="88"/>
                      <a:pt x="108" y="88"/>
                      <a:pt x="108" y="88"/>
                    </a:cubicBezTo>
                    <a:cubicBezTo>
                      <a:pt x="92" y="61"/>
                      <a:pt x="92" y="61"/>
                      <a:pt x="92" y="61"/>
                    </a:cubicBezTo>
                    <a:cubicBezTo>
                      <a:pt x="85" y="66"/>
                      <a:pt x="85" y="66"/>
                      <a:pt x="85" y="66"/>
                    </a:cubicBezTo>
                    <a:cubicBezTo>
                      <a:pt x="101" y="93"/>
                      <a:pt x="101" y="93"/>
                      <a:pt x="101" y="93"/>
                    </a:cubicBezTo>
                    <a:cubicBezTo>
                      <a:pt x="101" y="93"/>
                      <a:pt x="101" y="94"/>
                      <a:pt x="101" y="94"/>
                    </a:cubicBezTo>
                    <a:cubicBezTo>
                      <a:pt x="101" y="95"/>
                      <a:pt x="100" y="95"/>
                      <a:pt x="99" y="96"/>
                    </a:cubicBezTo>
                    <a:cubicBezTo>
                      <a:pt x="98" y="96"/>
                      <a:pt x="97" y="96"/>
                      <a:pt x="97" y="96"/>
                    </a:cubicBezTo>
                    <a:cubicBezTo>
                      <a:pt x="95" y="96"/>
                      <a:pt x="93" y="95"/>
                      <a:pt x="93" y="94"/>
                    </a:cubicBezTo>
                    <a:cubicBezTo>
                      <a:pt x="77" y="67"/>
                      <a:pt x="77" y="67"/>
                      <a:pt x="77" y="67"/>
                    </a:cubicBezTo>
                    <a:cubicBezTo>
                      <a:pt x="70" y="72"/>
                      <a:pt x="70" y="72"/>
                      <a:pt x="70" y="72"/>
                    </a:cubicBezTo>
                    <a:cubicBezTo>
                      <a:pt x="85" y="98"/>
                      <a:pt x="85" y="98"/>
                      <a:pt x="85" y="98"/>
                    </a:cubicBezTo>
                    <a:cubicBezTo>
                      <a:pt x="85" y="99"/>
                      <a:pt x="85" y="99"/>
                      <a:pt x="85" y="99"/>
                    </a:cubicBezTo>
                    <a:cubicBezTo>
                      <a:pt x="86" y="99"/>
                      <a:pt x="86" y="99"/>
                      <a:pt x="86" y="99"/>
                    </a:cubicBezTo>
                    <a:cubicBezTo>
                      <a:pt x="85" y="99"/>
                      <a:pt x="85" y="100"/>
                      <a:pt x="85" y="100"/>
                    </a:cubicBezTo>
                    <a:cubicBezTo>
                      <a:pt x="84" y="100"/>
                      <a:pt x="84" y="100"/>
                      <a:pt x="84" y="100"/>
                    </a:cubicBezTo>
                    <a:cubicBezTo>
                      <a:pt x="84" y="101"/>
                      <a:pt x="84" y="101"/>
                      <a:pt x="84" y="101"/>
                    </a:cubicBezTo>
                    <a:cubicBezTo>
                      <a:pt x="83" y="101"/>
                      <a:pt x="82" y="101"/>
                      <a:pt x="82" y="101"/>
                    </a:cubicBezTo>
                    <a:cubicBezTo>
                      <a:pt x="79" y="101"/>
                      <a:pt x="76" y="99"/>
                      <a:pt x="75" y="98"/>
                    </a:cubicBezTo>
                    <a:cubicBezTo>
                      <a:pt x="74" y="96"/>
                      <a:pt x="74" y="96"/>
                      <a:pt x="74" y="96"/>
                    </a:cubicBezTo>
                    <a:cubicBezTo>
                      <a:pt x="60" y="73"/>
                      <a:pt x="60" y="73"/>
                      <a:pt x="60" y="73"/>
                    </a:cubicBezTo>
                    <a:cubicBezTo>
                      <a:pt x="53" y="78"/>
                      <a:pt x="53" y="78"/>
                      <a:pt x="53" y="78"/>
                    </a:cubicBezTo>
                    <a:cubicBezTo>
                      <a:pt x="53" y="78"/>
                      <a:pt x="69" y="104"/>
                      <a:pt x="69" y="104"/>
                    </a:cubicBezTo>
                    <a:cubicBezTo>
                      <a:pt x="68" y="104"/>
                      <a:pt x="68" y="104"/>
                      <a:pt x="68" y="104"/>
                    </a:cubicBezTo>
                    <a:cubicBezTo>
                      <a:pt x="66" y="104"/>
                      <a:pt x="62" y="103"/>
                      <a:pt x="62" y="102"/>
                    </a:cubicBezTo>
                    <a:cubicBezTo>
                      <a:pt x="61" y="102"/>
                      <a:pt x="46" y="89"/>
                      <a:pt x="23" y="71"/>
                    </a:cubicBezTo>
                    <a:cubicBezTo>
                      <a:pt x="22" y="70"/>
                      <a:pt x="22" y="70"/>
                      <a:pt x="22" y="70"/>
                    </a:cubicBezTo>
                    <a:cubicBezTo>
                      <a:pt x="7" y="69"/>
                      <a:pt x="7" y="69"/>
                      <a:pt x="7" y="69"/>
                    </a:cubicBezTo>
                    <a:cubicBezTo>
                      <a:pt x="6" y="25"/>
                      <a:pt x="6" y="25"/>
                      <a:pt x="6" y="25"/>
                    </a:cubicBezTo>
                    <a:cubicBezTo>
                      <a:pt x="18" y="25"/>
                      <a:pt x="18" y="25"/>
                      <a:pt x="18" y="25"/>
                    </a:cubicBezTo>
                    <a:cubicBezTo>
                      <a:pt x="45" y="7"/>
                      <a:pt x="45" y="7"/>
                      <a:pt x="45" y="7"/>
                    </a:cubicBezTo>
                    <a:cubicBezTo>
                      <a:pt x="51" y="8"/>
                      <a:pt x="51" y="8"/>
                      <a:pt x="51" y="8"/>
                    </a:cubicBezTo>
                    <a:cubicBezTo>
                      <a:pt x="30" y="27"/>
                      <a:pt x="30" y="27"/>
                      <a:pt x="30" y="27"/>
                    </a:cubicBezTo>
                    <a:cubicBezTo>
                      <a:pt x="30" y="29"/>
                      <a:pt x="30" y="29"/>
                      <a:pt x="30" y="29"/>
                    </a:cubicBezTo>
                    <a:cubicBezTo>
                      <a:pt x="31" y="32"/>
                      <a:pt x="34" y="33"/>
                      <a:pt x="42" y="33"/>
                    </a:cubicBezTo>
                    <a:cubicBezTo>
                      <a:pt x="44" y="33"/>
                      <a:pt x="46" y="33"/>
                      <a:pt x="49" y="32"/>
                    </a:cubicBezTo>
                    <a:cubicBezTo>
                      <a:pt x="63" y="24"/>
                      <a:pt x="63" y="24"/>
                      <a:pt x="63" y="24"/>
                    </a:cubicBezTo>
                    <a:cubicBezTo>
                      <a:pt x="76" y="29"/>
                      <a:pt x="76" y="29"/>
                      <a:pt x="76" y="29"/>
                    </a:cubicBezTo>
                    <a:cubicBezTo>
                      <a:pt x="84" y="34"/>
                      <a:pt x="84" y="34"/>
                      <a:pt x="84" y="34"/>
                    </a:cubicBezTo>
                    <a:cubicBezTo>
                      <a:pt x="115" y="79"/>
                      <a:pt x="115" y="79"/>
                      <a:pt x="115" y="79"/>
                    </a:cubicBezTo>
                    <a:cubicBezTo>
                      <a:pt x="116" y="83"/>
                      <a:pt x="116" y="83"/>
                      <a:pt x="116" y="83"/>
                    </a:cubicBezTo>
                    <a:cubicBezTo>
                      <a:pt x="116" y="86"/>
                      <a:pt x="116" y="88"/>
                      <a:pt x="116" y="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33" name="TextBox 59"/>
            <p:cNvSpPr txBox="1">
              <a:spLocks noChangeArrowheads="1"/>
            </p:cNvSpPr>
            <p:nvPr/>
          </p:nvSpPr>
          <p:spPr bwMode="auto">
            <a:xfrm>
              <a:off x="6041517" y="1854748"/>
              <a:ext cx="2187129" cy="57670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34" name="TextBox 2"/>
            <p:cNvSpPr txBox="1">
              <a:spLocks noChangeArrowheads="1"/>
            </p:cNvSpPr>
            <p:nvPr/>
          </p:nvSpPr>
          <p:spPr bwMode="auto">
            <a:xfrm>
              <a:off x="6041517" y="2351838"/>
              <a:ext cx="3626930" cy="95824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坚持精益求精、拒绝平庸的做事精神</a:t>
              </a:r>
              <a:endParaRPr lang="en-US" altLang="zh-CN" dirty="0">
                <a:solidFill>
                  <a:prstClr val="black">
                    <a:lumMod val="50000"/>
                    <a:lumOff val="50000"/>
                  </a:prstClr>
                </a:solidFill>
              </a:endParaRPr>
            </a:p>
          </p:txBody>
        </p:sp>
        <p:cxnSp>
          <p:nvCxnSpPr>
            <p:cNvPr id="35" name="直接连接符 34"/>
            <p:cNvCxnSpPr/>
            <p:nvPr/>
          </p:nvCxnSpPr>
          <p:spPr>
            <a:xfrm>
              <a:off x="6220718" y="2373682"/>
              <a:ext cx="3247878"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bwMode="auto">
          <a:xfrm>
            <a:off x="1568810" y="3628387"/>
            <a:ext cx="2764883" cy="771053"/>
            <a:chOff x="740426" y="3371284"/>
            <a:chExt cx="5136320" cy="1432851"/>
          </a:xfrm>
        </p:grpSpPr>
        <p:sp>
          <p:nvSpPr>
            <p:cNvPr id="41" name="椭圆 40"/>
            <p:cNvSpPr/>
            <p:nvPr/>
          </p:nvSpPr>
          <p:spPr>
            <a:xfrm>
              <a:off x="740426" y="3371284"/>
              <a:ext cx="1144681" cy="1144682"/>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2" name="组合 41"/>
            <p:cNvGrpSpPr/>
            <p:nvPr/>
          </p:nvGrpSpPr>
          <p:grpSpPr>
            <a:xfrm>
              <a:off x="962034" y="3647022"/>
              <a:ext cx="701466" cy="593206"/>
              <a:chOff x="3341688" y="2316163"/>
              <a:chExt cx="750888" cy="635001"/>
            </a:xfrm>
            <a:solidFill>
              <a:srgbClr val="70D0F3"/>
            </a:solidFill>
          </p:grpSpPr>
          <p:sp>
            <p:nvSpPr>
              <p:cNvPr id="46" name="Freeform 28"/>
              <p:cNvSpPr>
                <a:spLocks noEditPoints="1"/>
              </p:cNvSpPr>
              <p:nvPr/>
            </p:nvSpPr>
            <p:spPr bwMode="auto">
              <a:xfrm>
                <a:off x="3341688" y="2316163"/>
                <a:ext cx="566739" cy="577850"/>
              </a:xfrm>
              <a:custGeom>
                <a:avLst/>
                <a:gdLst>
                  <a:gd name="T0" fmla="*/ 82 w 151"/>
                  <a:gd name="T1" fmla="*/ 112 h 154"/>
                  <a:gd name="T2" fmla="*/ 88 w 151"/>
                  <a:gd name="T3" fmla="*/ 108 h 154"/>
                  <a:gd name="T4" fmla="*/ 82 w 151"/>
                  <a:gd name="T5" fmla="*/ 80 h 154"/>
                  <a:gd name="T6" fmla="*/ 105 w 151"/>
                  <a:gd name="T7" fmla="*/ 75 h 154"/>
                  <a:gd name="T8" fmla="*/ 82 w 151"/>
                  <a:gd name="T9" fmla="*/ 48 h 154"/>
                  <a:gd name="T10" fmla="*/ 108 w 151"/>
                  <a:gd name="T11" fmla="*/ 72 h 154"/>
                  <a:gd name="T12" fmla="*/ 115 w 151"/>
                  <a:gd name="T13" fmla="*/ 48 h 154"/>
                  <a:gd name="T14" fmla="*/ 138 w 151"/>
                  <a:gd name="T15" fmla="*/ 57 h 154"/>
                  <a:gd name="T16" fmla="*/ 151 w 151"/>
                  <a:gd name="T17" fmla="*/ 56 h 154"/>
                  <a:gd name="T18" fmla="*/ 0 w 151"/>
                  <a:gd name="T19" fmla="*/ 77 h 154"/>
                  <a:gd name="T20" fmla="*/ 97 w 151"/>
                  <a:gd name="T21" fmla="*/ 151 h 154"/>
                  <a:gd name="T22" fmla="*/ 82 w 151"/>
                  <a:gd name="T23" fmla="*/ 139 h 154"/>
                  <a:gd name="T24" fmla="*/ 114 w 151"/>
                  <a:gd name="T25" fmla="*/ 43 h 154"/>
                  <a:gd name="T26" fmla="*/ 131 w 151"/>
                  <a:gd name="T27" fmla="*/ 43 h 154"/>
                  <a:gd name="T28" fmla="*/ 83 w 151"/>
                  <a:gd name="T29" fmla="*/ 13 h 154"/>
                  <a:gd name="T30" fmla="*/ 82 w 151"/>
                  <a:gd name="T31" fmla="*/ 43 h 154"/>
                  <a:gd name="T32" fmla="*/ 54 w 151"/>
                  <a:gd name="T33" fmla="*/ 18 h 154"/>
                  <a:gd name="T34" fmla="*/ 23 w 151"/>
                  <a:gd name="T35" fmla="*/ 43 h 154"/>
                  <a:gd name="T36" fmla="*/ 20 w 151"/>
                  <a:gd name="T37" fmla="*/ 48 h 154"/>
                  <a:gd name="T38" fmla="*/ 36 w 151"/>
                  <a:gd name="T39" fmla="*/ 75 h 154"/>
                  <a:gd name="T40" fmla="*/ 20 w 151"/>
                  <a:gd name="T41" fmla="*/ 48 h 154"/>
                  <a:gd name="T42" fmla="*/ 14 w 151"/>
                  <a:gd name="T43" fmla="*/ 80 h 154"/>
                  <a:gd name="T44" fmla="*/ 40 w 151"/>
                  <a:gd name="T45" fmla="*/ 108 h 154"/>
                  <a:gd name="T46" fmla="*/ 25 w 151"/>
                  <a:gd name="T47" fmla="*/ 112 h 154"/>
                  <a:gd name="T48" fmla="*/ 55 w 151"/>
                  <a:gd name="T49" fmla="*/ 136 h 154"/>
                  <a:gd name="T50" fmla="*/ 72 w 151"/>
                  <a:gd name="T51" fmla="*/ 140 h 154"/>
                  <a:gd name="T52" fmla="*/ 72 w 151"/>
                  <a:gd name="T53" fmla="*/ 112 h 154"/>
                  <a:gd name="T54" fmla="*/ 72 w 151"/>
                  <a:gd name="T55" fmla="*/ 108 h 154"/>
                  <a:gd name="T56" fmla="*/ 46 w 151"/>
                  <a:gd name="T57" fmla="*/ 80 h 154"/>
                  <a:gd name="T58" fmla="*/ 72 w 151"/>
                  <a:gd name="T59" fmla="*/ 108 h 154"/>
                  <a:gd name="T60" fmla="*/ 46 w 151"/>
                  <a:gd name="T61" fmla="*/ 75 h 154"/>
                  <a:gd name="T62" fmla="*/ 72 w 151"/>
                  <a:gd name="T63" fmla="*/ 48 h 154"/>
                  <a:gd name="T64" fmla="*/ 72 w 151"/>
                  <a:gd name="T65" fmla="*/ 43 h 154"/>
                  <a:gd name="T66" fmla="*/ 72 w 151"/>
                  <a:gd name="T67" fmla="*/ 13 h 154"/>
                  <a:gd name="T68" fmla="*/ 72 w 151"/>
                  <a:gd name="T69"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54">
                    <a:moveTo>
                      <a:pt x="82" y="139"/>
                    </a:moveTo>
                    <a:cubicBezTo>
                      <a:pt x="82" y="112"/>
                      <a:pt x="82" y="112"/>
                      <a:pt x="82" y="112"/>
                    </a:cubicBezTo>
                    <a:cubicBezTo>
                      <a:pt x="87" y="112"/>
                      <a:pt x="87" y="112"/>
                      <a:pt x="87" y="112"/>
                    </a:cubicBezTo>
                    <a:cubicBezTo>
                      <a:pt x="88" y="111"/>
                      <a:pt x="88" y="109"/>
                      <a:pt x="88" y="108"/>
                    </a:cubicBezTo>
                    <a:cubicBezTo>
                      <a:pt x="82" y="108"/>
                      <a:pt x="82" y="108"/>
                      <a:pt x="82" y="108"/>
                    </a:cubicBezTo>
                    <a:cubicBezTo>
                      <a:pt x="82" y="80"/>
                      <a:pt x="82" y="80"/>
                      <a:pt x="82" y="80"/>
                    </a:cubicBezTo>
                    <a:cubicBezTo>
                      <a:pt x="100" y="80"/>
                      <a:pt x="100" y="80"/>
                      <a:pt x="100" y="80"/>
                    </a:cubicBezTo>
                    <a:cubicBezTo>
                      <a:pt x="102" y="78"/>
                      <a:pt x="103" y="77"/>
                      <a:pt x="105" y="75"/>
                    </a:cubicBezTo>
                    <a:cubicBezTo>
                      <a:pt x="82" y="75"/>
                      <a:pt x="82" y="75"/>
                      <a:pt x="82" y="75"/>
                    </a:cubicBezTo>
                    <a:cubicBezTo>
                      <a:pt x="82" y="48"/>
                      <a:pt x="82" y="48"/>
                      <a:pt x="82" y="48"/>
                    </a:cubicBezTo>
                    <a:cubicBezTo>
                      <a:pt x="105" y="48"/>
                      <a:pt x="105" y="48"/>
                      <a:pt x="105" y="48"/>
                    </a:cubicBezTo>
                    <a:cubicBezTo>
                      <a:pt x="107" y="55"/>
                      <a:pt x="108" y="63"/>
                      <a:pt x="108" y="72"/>
                    </a:cubicBezTo>
                    <a:cubicBezTo>
                      <a:pt x="111" y="69"/>
                      <a:pt x="114" y="67"/>
                      <a:pt x="118" y="65"/>
                    </a:cubicBezTo>
                    <a:cubicBezTo>
                      <a:pt x="117" y="59"/>
                      <a:pt x="116" y="53"/>
                      <a:pt x="115" y="48"/>
                    </a:cubicBezTo>
                    <a:cubicBezTo>
                      <a:pt x="134" y="48"/>
                      <a:pt x="134" y="48"/>
                      <a:pt x="134" y="48"/>
                    </a:cubicBezTo>
                    <a:cubicBezTo>
                      <a:pt x="136" y="51"/>
                      <a:pt x="137" y="54"/>
                      <a:pt x="138" y="57"/>
                    </a:cubicBezTo>
                    <a:cubicBezTo>
                      <a:pt x="142" y="57"/>
                      <a:pt x="145" y="56"/>
                      <a:pt x="149" y="56"/>
                    </a:cubicBezTo>
                    <a:cubicBezTo>
                      <a:pt x="150" y="56"/>
                      <a:pt x="151" y="56"/>
                      <a:pt x="151" y="56"/>
                    </a:cubicBezTo>
                    <a:cubicBezTo>
                      <a:pt x="142" y="24"/>
                      <a:pt x="113" y="0"/>
                      <a:pt x="77" y="0"/>
                    </a:cubicBezTo>
                    <a:cubicBezTo>
                      <a:pt x="35" y="0"/>
                      <a:pt x="0" y="34"/>
                      <a:pt x="0" y="77"/>
                    </a:cubicBezTo>
                    <a:cubicBezTo>
                      <a:pt x="0" y="119"/>
                      <a:pt x="35" y="154"/>
                      <a:pt x="77" y="154"/>
                    </a:cubicBezTo>
                    <a:cubicBezTo>
                      <a:pt x="84" y="154"/>
                      <a:pt x="90" y="153"/>
                      <a:pt x="97" y="151"/>
                    </a:cubicBezTo>
                    <a:cubicBezTo>
                      <a:pt x="93" y="146"/>
                      <a:pt x="91" y="140"/>
                      <a:pt x="89" y="133"/>
                    </a:cubicBezTo>
                    <a:cubicBezTo>
                      <a:pt x="87" y="136"/>
                      <a:pt x="84" y="138"/>
                      <a:pt x="82" y="139"/>
                    </a:cubicBezTo>
                    <a:close/>
                    <a:moveTo>
                      <a:pt x="131" y="43"/>
                    </a:moveTo>
                    <a:cubicBezTo>
                      <a:pt x="114" y="43"/>
                      <a:pt x="114" y="43"/>
                      <a:pt x="114" y="43"/>
                    </a:cubicBezTo>
                    <a:cubicBezTo>
                      <a:pt x="110" y="32"/>
                      <a:pt x="106" y="24"/>
                      <a:pt x="101" y="17"/>
                    </a:cubicBezTo>
                    <a:cubicBezTo>
                      <a:pt x="113" y="22"/>
                      <a:pt x="124" y="32"/>
                      <a:pt x="131" y="43"/>
                    </a:cubicBezTo>
                    <a:close/>
                    <a:moveTo>
                      <a:pt x="82" y="13"/>
                    </a:moveTo>
                    <a:cubicBezTo>
                      <a:pt x="82" y="13"/>
                      <a:pt x="82" y="13"/>
                      <a:pt x="83" y="13"/>
                    </a:cubicBezTo>
                    <a:cubicBezTo>
                      <a:pt x="89" y="18"/>
                      <a:pt x="98" y="27"/>
                      <a:pt x="103" y="43"/>
                    </a:cubicBezTo>
                    <a:cubicBezTo>
                      <a:pt x="82" y="43"/>
                      <a:pt x="82" y="43"/>
                      <a:pt x="82" y="43"/>
                    </a:cubicBezTo>
                    <a:lnTo>
                      <a:pt x="82" y="13"/>
                    </a:lnTo>
                    <a:close/>
                    <a:moveTo>
                      <a:pt x="54" y="18"/>
                    </a:moveTo>
                    <a:cubicBezTo>
                      <a:pt x="49" y="24"/>
                      <a:pt x="44" y="32"/>
                      <a:pt x="41" y="43"/>
                    </a:cubicBezTo>
                    <a:cubicBezTo>
                      <a:pt x="23" y="43"/>
                      <a:pt x="23" y="43"/>
                      <a:pt x="23" y="43"/>
                    </a:cubicBezTo>
                    <a:cubicBezTo>
                      <a:pt x="30" y="32"/>
                      <a:pt x="41" y="23"/>
                      <a:pt x="54" y="18"/>
                    </a:cubicBezTo>
                    <a:close/>
                    <a:moveTo>
                      <a:pt x="20" y="48"/>
                    </a:moveTo>
                    <a:cubicBezTo>
                      <a:pt x="39" y="48"/>
                      <a:pt x="39" y="48"/>
                      <a:pt x="39" y="48"/>
                    </a:cubicBezTo>
                    <a:cubicBezTo>
                      <a:pt x="37" y="56"/>
                      <a:pt x="36" y="65"/>
                      <a:pt x="36" y="75"/>
                    </a:cubicBezTo>
                    <a:cubicBezTo>
                      <a:pt x="14" y="75"/>
                      <a:pt x="14" y="75"/>
                      <a:pt x="14" y="75"/>
                    </a:cubicBezTo>
                    <a:cubicBezTo>
                      <a:pt x="14" y="65"/>
                      <a:pt x="16" y="56"/>
                      <a:pt x="20" y="48"/>
                    </a:cubicBezTo>
                    <a:close/>
                    <a:moveTo>
                      <a:pt x="22" y="108"/>
                    </a:moveTo>
                    <a:cubicBezTo>
                      <a:pt x="17" y="99"/>
                      <a:pt x="14" y="90"/>
                      <a:pt x="14" y="80"/>
                    </a:cubicBezTo>
                    <a:cubicBezTo>
                      <a:pt x="36" y="80"/>
                      <a:pt x="36" y="80"/>
                      <a:pt x="36" y="80"/>
                    </a:cubicBezTo>
                    <a:cubicBezTo>
                      <a:pt x="37" y="91"/>
                      <a:pt x="38" y="100"/>
                      <a:pt x="40" y="108"/>
                    </a:cubicBezTo>
                    <a:lnTo>
                      <a:pt x="22" y="108"/>
                    </a:lnTo>
                    <a:close/>
                    <a:moveTo>
                      <a:pt x="25" y="112"/>
                    </a:moveTo>
                    <a:cubicBezTo>
                      <a:pt x="42" y="112"/>
                      <a:pt x="42" y="112"/>
                      <a:pt x="42" y="112"/>
                    </a:cubicBezTo>
                    <a:cubicBezTo>
                      <a:pt x="45" y="123"/>
                      <a:pt x="50" y="131"/>
                      <a:pt x="55" y="136"/>
                    </a:cubicBezTo>
                    <a:cubicBezTo>
                      <a:pt x="43" y="132"/>
                      <a:pt x="32" y="123"/>
                      <a:pt x="25" y="112"/>
                    </a:cubicBezTo>
                    <a:close/>
                    <a:moveTo>
                      <a:pt x="72" y="140"/>
                    </a:moveTo>
                    <a:cubicBezTo>
                      <a:pt x="67" y="136"/>
                      <a:pt x="58" y="127"/>
                      <a:pt x="52" y="112"/>
                    </a:cubicBezTo>
                    <a:cubicBezTo>
                      <a:pt x="72" y="112"/>
                      <a:pt x="72" y="112"/>
                      <a:pt x="72" y="112"/>
                    </a:cubicBezTo>
                    <a:lnTo>
                      <a:pt x="72" y="140"/>
                    </a:lnTo>
                    <a:close/>
                    <a:moveTo>
                      <a:pt x="72" y="108"/>
                    </a:moveTo>
                    <a:cubicBezTo>
                      <a:pt x="50" y="108"/>
                      <a:pt x="50" y="108"/>
                      <a:pt x="50" y="108"/>
                    </a:cubicBezTo>
                    <a:cubicBezTo>
                      <a:pt x="48" y="100"/>
                      <a:pt x="46" y="91"/>
                      <a:pt x="46" y="80"/>
                    </a:cubicBezTo>
                    <a:cubicBezTo>
                      <a:pt x="72" y="80"/>
                      <a:pt x="72" y="80"/>
                      <a:pt x="72" y="80"/>
                    </a:cubicBezTo>
                    <a:lnTo>
                      <a:pt x="72" y="108"/>
                    </a:lnTo>
                    <a:close/>
                    <a:moveTo>
                      <a:pt x="72" y="75"/>
                    </a:moveTo>
                    <a:cubicBezTo>
                      <a:pt x="46" y="75"/>
                      <a:pt x="46" y="75"/>
                      <a:pt x="46" y="75"/>
                    </a:cubicBezTo>
                    <a:cubicBezTo>
                      <a:pt x="46" y="65"/>
                      <a:pt x="47" y="56"/>
                      <a:pt x="49" y="48"/>
                    </a:cubicBezTo>
                    <a:cubicBezTo>
                      <a:pt x="72" y="48"/>
                      <a:pt x="72" y="48"/>
                      <a:pt x="72" y="48"/>
                    </a:cubicBezTo>
                    <a:lnTo>
                      <a:pt x="72" y="75"/>
                    </a:lnTo>
                    <a:close/>
                    <a:moveTo>
                      <a:pt x="72" y="43"/>
                    </a:moveTo>
                    <a:cubicBezTo>
                      <a:pt x="51" y="43"/>
                      <a:pt x="51" y="43"/>
                      <a:pt x="51" y="43"/>
                    </a:cubicBezTo>
                    <a:cubicBezTo>
                      <a:pt x="57" y="27"/>
                      <a:pt x="66" y="18"/>
                      <a:pt x="72" y="13"/>
                    </a:cubicBezTo>
                    <a:cubicBezTo>
                      <a:pt x="72" y="13"/>
                      <a:pt x="72" y="13"/>
                      <a:pt x="72" y="13"/>
                    </a:cubicBezTo>
                    <a:lnTo>
                      <a:pt x="72" y="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7" name="Freeform 29"/>
              <p:cNvSpPr/>
              <p:nvPr/>
            </p:nvSpPr>
            <p:spPr bwMode="auto">
              <a:xfrm>
                <a:off x="3870326" y="2673352"/>
                <a:ext cx="22224" cy="52388"/>
              </a:xfrm>
              <a:custGeom>
                <a:avLst/>
                <a:gdLst>
                  <a:gd name="T0" fmla="*/ 2 w 6"/>
                  <a:gd name="T1" fmla="*/ 3 h 14"/>
                  <a:gd name="T2" fmla="*/ 0 w 6"/>
                  <a:gd name="T3" fmla="*/ 7 h 14"/>
                  <a:gd name="T4" fmla="*/ 2 w 6"/>
                  <a:gd name="T5" fmla="*/ 11 h 14"/>
                  <a:gd name="T6" fmla="*/ 6 w 6"/>
                  <a:gd name="T7" fmla="*/ 14 h 14"/>
                  <a:gd name="T8" fmla="*/ 6 w 6"/>
                  <a:gd name="T9" fmla="*/ 0 h 14"/>
                  <a:gd name="T10" fmla="*/ 2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2" y="3"/>
                    </a:moveTo>
                    <a:cubicBezTo>
                      <a:pt x="1" y="4"/>
                      <a:pt x="0" y="5"/>
                      <a:pt x="0" y="7"/>
                    </a:cubicBezTo>
                    <a:cubicBezTo>
                      <a:pt x="0" y="8"/>
                      <a:pt x="1" y="10"/>
                      <a:pt x="2" y="11"/>
                    </a:cubicBezTo>
                    <a:cubicBezTo>
                      <a:pt x="2" y="12"/>
                      <a:pt x="4" y="13"/>
                      <a:pt x="6" y="14"/>
                    </a:cubicBezTo>
                    <a:cubicBezTo>
                      <a:pt x="6" y="0"/>
                      <a:pt x="6" y="0"/>
                      <a:pt x="6" y="0"/>
                    </a:cubicBezTo>
                    <a:cubicBezTo>
                      <a:pt x="4" y="0"/>
                      <a:pt x="3" y="1"/>
                      <a:pt x="2"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8" name="Freeform 30"/>
              <p:cNvSpPr/>
              <p:nvPr/>
            </p:nvSpPr>
            <p:spPr bwMode="auto">
              <a:xfrm>
                <a:off x="3911601" y="2774952"/>
                <a:ext cx="26987" cy="58738"/>
              </a:xfrm>
              <a:custGeom>
                <a:avLst/>
                <a:gdLst>
                  <a:gd name="T0" fmla="*/ 0 w 7"/>
                  <a:gd name="T1" fmla="*/ 0 h 16"/>
                  <a:gd name="T2" fmla="*/ 0 w 7"/>
                  <a:gd name="T3" fmla="*/ 16 h 16"/>
                  <a:gd name="T4" fmla="*/ 5 w 7"/>
                  <a:gd name="T5" fmla="*/ 14 h 16"/>
                  <a:gd name="T6" fmla="*/ 7 w 7"/>
                  <a:gd name="T7" fmla="*/ 8 h 16"/>
                  <a:gd name="T8" fmla="*/ 6 w 7"/>
                  <a:gd name="T9" fmla="*/ 4 h 16"/>
                  <a:gd name="T10" fmla="*/ 0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0" y="0"/>
                    </a:moveTo>
                    <a:cubicBezTo>
                      <a:pt x="0" y="16"/>
                      <a:pt x="0" y="16"/>
                      <a:pt x="0" y="16"/>
                    </a:cubicBezTo>
                    <a:cubicBezTo>
                      <a:pt x="2" y="16"/>
                      <a:pt x="4" y="15"/>
                      <a:pt x="5" y="14"/>
                    </a:cubicBezTo>
                    <a:cubicBezTo>
                      <a:pt x="7" y="12"/>
                      <a:pt x="7" y="10"/>
                      <a:pt x="7" y="8"/>
                    </a:cubicBezTo>
                    <a:cubicBezTo>
                      <a:pt x="7" y="6"/>
                      <a:pt x="7" y="5"/>
                      <a:pt x="6" y="4"/>
                    </a:cubicBezTo>
                    <a:cubicBezTo>
                      <a:pt x="5" y="2"/>
                      <a:pt x="3"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9" name="Freeform 31"/>
              <p:cNvSpPr>
                <a:spLocks noEditPoints="1"/>
              </p:cNvSpPr>
              <p:nvPr/>
            </p:nvSpPr>
            <p:spPr bwMode="auto">
              <a:xfrm>
                <a:off x="3709988" y="2568577"/>
                <a:ext cx="382588" cy="382587"/>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67 w 102"/>
                  <a:gd name="T11" fmla="*/ 74 h 102"/>
                  <a:gd name="T12" fmla="*/ 54 w 102"/>
                  <a:gd name="T13" fmla="*/ 80 h 102"/>
                  <a:gd name="T14" fmla="*/ 54 w 102"/>
                  <a:gd name="T15" fmla="*/ 88 h 102"/>
                  <a:gd name="T16" fmla="*/ 49 w 102"/>
                  <a:gd name="T17" fmla="*/ 88 h 102"/>
                  <a:gd name="T18" fmla="*/ 49 w 102"/>
                  <a:gd name="T19" fmla="*/ 81 h 102"/>
                  <a:gd name="T20" fmla="*/ 37 w 102"/>
                  <a:gd name="T21" fmla="*/ 75 h 102"/>
                  <a:gd name="T22" fmla="*/ 31 w 102"/>
                  <a:gd name="T23" fmla="*/ 63 h 102"/>
                  <a:gd name="T24" fmla="*/ 42 w 102"/>
                  <a:gd name="T25" fmla="*/ 62 h 102"/>
                  <a:gd name="T26" fmla="*/ 45 w 102"/>
                  <a:gd name="T27" fmla="*/ 67 h 102"/>
                  <a:gd name="T28" fmla="*/ 49 w 102"/>
                  <a:gd name="T29" fmla="*/ 71 h 102"/>
                  <a:gd name="T30" fmla="*/ 49 w 102"/>
                  <a:gd name="T31" fmla="*/ 54 h 102"/>
                  <a:gd name="T32" fmla="*/ 37 w 102"/>
                  <a:gd name="T33" fmla="*/ 47 h 102"/>
                  <a:gd name="T34" fmla="*/ 33 w 102"/>
                  <a:gd name="T35" fmla="*/ 36 h 102"/>
                  <a:gd name="T36" fmla="*/ 37 w 102"/>
                  <a:gd name="T37" fmla="*/ 24 h 102"/>
                  <a:gd name="T38" fmla="*/ 49 w 102"/>
                  <a:gd name="T39" fmla="*/ 19 h 102"/>
                  <a:gd name="T40" fmla="*/ 49 w 102"/>
                  <a:gd name="T41" fmla="*/ 15 h 102"/>
                  <a:gd name="T42" fmla="*/ 54 w 102"/>
                  <a:gd name="T43" fmla="*/ 15 h 102"/>
                  <a:gd name="T44" fmla="*/ 54 w 102"/>
                  <a:gd name="T45" fmla="*/ 19 h 102"/>
                  <a:gd name="T46" fmla="*/ 65 w 102"/>
                  <a:gd name="T47" fmla="*/ 23 h 102"/>
                  <a:gd name="T48" fmla="*/ 70 w 102"/>
                  <a:gd name="T49" fmla="*/ 33 h 102"/>
                  <a:gd name="T50" fmla="*/ 59 w 102"/>
                  <a:gd name="T51" fmla="*/ 35 h 102"/>
                  <a:gd name="T52" fmla="*/ 54 w 102"/>
                  <a:gd name="T53" fmla="*/ 28 h 102"/>
                  <a:gd name="T54" fmla="*/ 54 w 102"/>
                  <a:gd name="T55" fmla="*/ 44 h 102"/>
                  <a:gd name="T56" fmla="*/ 68 w 102"/>
                  <a:gd name="T57" fmla="*/ 51 h 102"/>
                  <a:gd name="T58" fmla="*/ 71 w 102"/>
                  <a:gd name="T59" fmla="*/ 62 h 102"/>
                  <a:gd name="T60" fmla="*/ 67 w 102"/>
                  <a:gd name="T61"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67" y="74"/>
                    </a:moveTo>
                    <a:cubicBezTo>
                      <a:pt x="64" y="78"/>
                      <a:pt x="60" y="80"/>
                      <a:pt x="54" y="80"/>
                    </a:cubicBezTo>
                    <a:cubicBezTo>
                      <a:pt x="54" y="88"/>
                      <a:pt x="54" y="88"/>
                      <a:pt x="54" y="88"/>
                    </a:cubicBezTo>
                    <a:cubicBezTo>
                      <a:pt x="49" y="88"/>
                      <a:pt x="49" y="88"/>
                      <a:pt x="49" y="88"/>
                    </a:cubicBezTo>
                    <a:cubicBezTo>
                      <a:pt x="49" y="81"/>
                      <a:pt x="49" y="81"/>
                      <a:pt x="49" y="81"/>
                    </a:cubicBezTo>
                    <a:cubicBezTo>
                      <a:pt x="44" y="80"/>
                      <a:pt x="40" y="78"/>
                      <a:pt x="37" y="75"/>
                    </a:cubicBezTo>
                    <a:cubicBezTo>
                      <a:pt x="34" y="72"/>
                      <a:pt x="32" y="68"/>
                      <a:pt x="31" y="63"/>
                    </a:cubicBezTo>
                    <a:cubicBezTo>
                      <a:pt x="42" y="62"/>
                      <a:pt x="42" y="62"/>
                      <a:pt x="42" y="62"/>
                    </a:cubicBezTo>
                    <a:cubicBezTo>
                      <a:pt x="42" y="64"/>
                      <a:pt x="43" y="66"/>
                      <a:pt x="45" y="67"/>
                    </a:cubicBezTo>
                    <a:cubicBezTo>
                      <a:pt x="46" y="69"/>
                      <a:pt x="47" y="70"/>
                      <a:pt x="49" y="71"/>
                    </a:cubicBezTo>
                    <a:cubicBezTo>
                      <a:pt x="49" y="54"/>
                      <a:pt x="49" y="54"/>
                      <a:pt x="49" y="54"/>
                    </a:cubicBezTo>
                    <a:cubicBezTo>
                      <a:pt x="43" y="52"/>
                      <a:pt x="39" y="50"/>
                      <a:pt x="37" y="47"/>
                    </a:cubicBezTo>
                    <a:cubicBezTo>
                      <a:pt x="34" y="44"/>
                      <a:pt x="33" y="40"/>
                      <a:pt x="33" y="36"/>
                    </a:cubicBezTo>
                    <a:cubicBezTo>
                      <a:pt x="33" y="31"/>
                      <a:pt x="34" y="27"/>
                      <a:pt x="37" y="24"/>
                    </a:cubicBezTo>
                    <a:cubicBezTo>
                      <a:pt x="40" y="21"/>
                      <a:pt x="44" y="19"/>
                      <a:pt x="49" y="19"/>
                    </a:cubicBezTo>
                    <a:cubicBezTo>
                      <a:pt x="49" y="15"/>
                      <a:pt x="49" y="15"/>
                      <a:pt x="49" y="15"/>
                    </a:cubicBezTo>
                    <a:cubicBezTo>
                      <a:pt x="54" y="15"/>
                      <a:pt x="54" y="15"/>
                      <a:pt x="54" y="15"/>
                    </a:cubicBezTo>
                    <a:cubicBezTo>
                      <a:pt x="54" y="19"/>
                      <a:pt x="54" y="19"/>
                      <a:pt x="54" y="19"/>
                    </a:cubicBezTo>
                    <a:cubicBezTo>
                      <a:pt x="59" y="20"/>
                      <a:pt x="62" y="21"/>
                      <a:pt x="65" y="23"/>
                    </a:cubicBezTo>
                    <a:cubicBezTo>
                      <a:pt x="67" y="26"/>
                      <a:pt x="69" y="29"/>
                      <a:pt x="70" y="33"/>
                    </a:cubicBezTo>
                    <a:cubicBezTo>
                      <a:pt x="59" y="35"/>
                      <a:pt x="59" y="35"/>
                      <a:pt x="59" y="35"/>
                    </a:cubicBezTo>
                    <a:cubicBezTo>
                      <a:pt x="59" y="31"/>
                      <a:pt x="57" y="29"/>
                      <a:pt x="54" y="28"/>
                    </a:cubicBezTo>
                    <a:cubicBezTo>
                      <a:pt x="54" y="44"/>
                      <a:pt x="54" y="44"/>
                      <a:pt x="54" y="44"/>
                    </a:cubicBezTo>
                    <a:cubicBezTo>
                      <a:pt x="61" y="46"/>
                      <a:pt x="65" y="48"/>
                      <a:pt x="68" y="51"/>
                    </a:cubicBezTo>
                    <a:cubicBezTo>
                      <a:pt x="70" y="54"/>
                      <a:pt x="71" y="57"/>
                      <a:pt x="71" y="62"/>
                    </a:cubicBezTo>
                    <a:cubicBezTo>
                      <a:pt x="71" y="67"/>
                      <a:pt x="70" y="71"/>
                      <a:pt x="67" y="7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43" name="TextBox 74"/>
            <p:cNvSpPr txBox="1">
              <a:spLocks noChangeArrowheads="1"/>
            </p:cNvSpPr>
            <p:nvPr/>
          </p:nvSpPr>
          <p:spPr bwMode="auto">
            <a:xfrm>
              <a:off x="1945623" y="3379789"/>
              <a:ext cx="2407095"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44" name="TextBox 2"/>
            <p:cNvSpPr txBox="1">
              <a:spLocks noChangeArrowheads="1"/>
            </p:cNvSpPr>
            <p:nvPr/>
          </p:nvSpPr>
          <p:spPr bwMode="auto">
            <a:xfrm>
              <a:off x="1909500" y="3864004"/>
              <a:ext cx="3967246" cy="9401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拥有国内顶尖的</a:t>
              </a:r>
              <a:r>
                <a:rPr lang="en-US" altLang="zh-CN" dirty="0">
                  <a:solidFill>
                    <a:prstClr val="black">
                      <a:lumMod val="50000"/>
                      <a:lumOff val="50000"/>
                    </a:prstClr>
                  </a:solidFill>
                </a:rPr>
                <a:t>PPT</a:t>
              </a:r>
              <a:r>
                <a:rPr lang="zh-CN" altLang="zh-CN" dirty="0">
                  <a:solidFill>
                    <a:prstClr val="black">
                      <a:lumMod val="50000"/>
                      <a:lumOff val="50000"/>
                    </a:prstClr>
                  </a:solidFill>
                </a:rPr>
                <a:t>制作技术、顶级的</a:t>
              </a:r>
              <a:r>
                <a:rPr lang="en-US" altLang="zh-CN" dirty="0">
                  <a:solidFill>
                    <a:prstClr val="black">
                      <a:lumMod val="50000"/>
                      <a:lumOff val="50000"/>
                    </a:prstClr>
                  </a:solidFill>
                </a:rPr>
                <a:t>PPT</a:t>
              </a:r>
              <a:r>
                <a:rPr lang="zh-CN" altLang="zh-CN" dirty="0">
                  <a:solidFill>
                    <a:prstClr val="black">
                      <a:lumMod val="50000"/>
                      <a:lumOff val="50000"/>
                    </a:prstClr>
                  </a:solidFill>
                </a:rPr>
                <a:t>设计团队</a:t>
              </a:r>
              <a:endParaRPr lang="en-US" altLang="zh-CN" dirty="0">
                <a:solidFill>
                  <a:prstClr val="black">
                    <a:lumMod val="50000"/>
                    <a:lumOff val="50000"/>
                  </a:prstClr>
                </a:solidFill>
              </a:endParaRPr>
            </a:p>
          </p:txBody>
        </p:sp>
        <p:cxnSp>
          <p:nvCxnSpPr>
            <p:cNvPr id="45" name="直接连接符 44"/>
            <p:cNvCxnSpPr/>
            <p:nvPr/>
          </p:nvCxnSpPr>
          <p:spPr>
            <a:xfrm>
              <a:off x="2107282" y="3896829"/>
              <a:ext cx="3673150"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bwMode="auto">
          <a:xfrm>
            <a:off x="5108935" y="3628386"/>
            <a:ext cx="2548944" cy="771054"/>
            <a:chOff x="4914852" y="3371284"/>
            <a:chExt cx="4736860" cy="1432853"/>
          </a:xfrm>
        </p:grpSpPr>
        <p:sp>
          <p:nvSpPr>
            <p:cNvPr id="51" name="椭圆 50"/>
            <p:cNvSpPr/>
            <p:nvPr/>
          </p:nvSpPr>
          <p:spPr>
            <a:xfrm>
              <a:off x="4914852" y="3371284"/>
              <a:ext cx="1144681" cy="1144681"/>
            </a:xfrm>
            <a:prstGeom prst="ellipse">
              <a:avLst/>
            </a:prstGeom>
            <a:solidFill>
              <a:srgbClr val="5BACB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2" name="Group 11"/>
            <p:cNvGrpSpPr>
              <a:grpSpLocks noChangeAspect="1"/>
            </p:cNvGrpSpPr>
            <p:nvPr/>
          </p:nvGrpSpPr>
          <p:grpSpPr bwMode="auto">
            <a:xfrm>
              <a:off x="5182433" y="3661852"/>
              <a:ext cx="609518" cy="563545"/>
              <a:chOff x="833" y="1045"/>
              <a:chExt cx="411" cy="380"/>
            </a:xfrm>
            <a:solidFill>
              <a:srgbClr val="70D0F3"/>
            </a:solidFill>
          </p:grpSpPr>
          <p:sp>
            <p:nvSpPr>
              <p:cNvPr id="56" name="Freeform 12"/>
              <p:cNvSpPr/>
              <p:nvPr/>
            </p:nvSpPr>
            <p:spPr bwMode="auto">
              <a:xfrm>
                <a:off x="937" y="1352"/>
                <a:ext cx="201" cy="73"/>
              </a:xfrm>
              <a:custGeom>
                <a:avLst/>
                <a:gdLst>
                  <a:gd name="T0" fmla="*/ 85 w 85"/>
                  <a:gd name="T1" fmla="*/ 26 h 31"/>
                  <a:gd name="T2" fmla="*/ 80 w 85"/>
                  <a:gd name="T3" fmla="*/ 31 h 31"/>
                  <a:gd name="T4" fmla="*/ 6 w 85"/>
                  <a:gd name="T5" fmla="*/ 31 h 31"/>
                  <a:gd name="T6" fmla="*/ 0 w 85"/>
                  <a:gd name="T7" fmla="*/ 26 h 31"/>
                  <a:gd name="T8" fmla="*/ 0 w 85"/>
                  <a:gd name="T9" fmla="*/ 5 h 31"/>
                  <a:gd name="T10" fmla="*/ 6 w 85"/>
                  <a:gd name="T11" fmla="*/ 0 h 31"/>
                  <a:gd name="T12" fmla="*/ 80 w 85"/>
                  <a:gd name="T13" fmla="*/ 0 h 31"/>
                  <a:gd name="T14" fmla="*/ 85 w 85"/>
                  <a:gd name="T15" fmla="*/ 5 h 31"/>
                  <a:gd name="T16" fmla="*/ 85 w 85"/>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31">
                    <a:moveTo>
                      <a:pt x="85" y="26"/>
                    </a:moveTo>
                    <a:cubicBezTo>
                      <a:pt x="85" y="29"/>
                      <a:pt x="83" y="31"/>
                      <a:pt x="80" y="31"/>
                    </a:cubicBezTo>
                    <a:cubicBezTo>
                      <a:pt x="6" y="31"/>
                      <a:pt x="6" y="31"/>
                      <a:pt x="6" y="31"/>
                    </a:cubicBezTo>
                    <a:cubicBezTo>
                      <a:pt x="3" y="31"/>
                      <a:pt x="0" y="29"/>
                      <a:pt x="0" y="26"/>
                    </a:cubicBezTo>
                    <a:cubicBezTo>
                      <a:pt x="0" y="5"/>
                      <a:pt x="0" y="5"/>
                      <a:pt x="0" y="5"/>
                    </a:cubicBezTo>
                    <a:cubicBezTo>
                      <a:pt x="0" y="2"/>
                      <a:pt x="3" y="0"/>
                      <a:pt x="6" y="0"/>
                    </a:cubicBezTo>
                    <a:cubicBezTo>
                      <a:pt x="80" y="0"/>
                      <a:pt x="80" y="0"/>
                      <a:pt x="80" y="0"/>
                    </a:cubicBezTo>
                    <a:cubicBezTo>
                      <a:pt x="83" y="0"/>
                      <a:pt x="85" y="2"/>
                      <a:pt x="85" y="5"/>
                    </a:cubicBezTo>
                    <a:lnTo>
                      <a:pt x="85" y="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7" name="Freeform 13"/>
              <p:cNvSpPr>
                <a:spLocks noEditPoints="1"/>
              </p:cNvSpPr>
              <p:nvPr/>
            </p:nvSpPr>
            <p:spPr bwMode="auto">
              <a:xfrm>
                <a:off x="833" y="1045"/>
                <a:ext cx="411" cy="276"/>
              </a:xfrm>
              <a:custGeom>
                <a:avLst/>
                <a:gdLst>
                  <a:gd name="T0" fmla="*/ 172 w 174"/>
                  <a:gd name="T1" fmla="*/ 13 h 117"/>
                  <a:gd name="T2" fmla="*/ 168 w 174"/>
                  <a:gd name="T3" fmla="*/ 10 h 117"/>
                  <a:gd name="T4" fmla="*/ 135 w 174"/>
                  <a:gd name="T5" fmla="*/ 10 h 117"/>
                  <a:gd name="T6" fmla="*/ 135 w 174"/>
                  <a:gd name="T7" fmla="*/ 0 h 117"/>
                  <a:gd name="T8" fmla="*/ 38 w 174"/>
                  <a:gd name="T9" fmla="*/ 0 h 117"/>
                  <a:gd name="T10" fmla="*/ 39 w 174"/>
                  <a:gd name="T11" fmla="*/ 10 h 117"/>
                  <a:gd name="T12" fmla="*/ 6 w 174"/>
                  <a:gd name="T13" fmla="*/ 10 h 117"/>
                  <a:gd name="T14" fmla="*/ 1 w 174"/>
                  <a:gd name="T15" fmla="*/ 13 h 117"/>
                  <a:gd name="T16" fmla="*/ 0 w 174"/>
                  <a:gd name="T17" fmla="*/ 18 h 117"/>
                  <a:gd name="T18" fmla="*/ 75 w 174"/>
                  <a:gd name="T19" fmla="*/ 88 h 117"/>
                  <a:gd name="T20" fmla="*/ 65 w 174"/>
                  <a:gd name="T21" fmla="*/ 117 h 117"/>
                  <a:gd name="T22" fmla="*/ 108 w 174"/>
                  <a:gd name="T23" fmla="*/ 117 h 117"/>
                  <a:gd name="T24" fmla="*/ 99 w 174"/>
                  <a:gd name="T25" fmla="*/ 88 h 117"/>
                  <a:gd name="T26" fmla="*/ 100 w 174"/>
                  <a:gd name="T27" fmla="*/ 87 h 117"/>
                  <a:gd name="T28" fmla="*/ 173 w 174"/>
                  <a:gd name="T29" fmla="*/ 18 h 117"/>
                  <a:gd name="T30" fmla="*/ 172 w 174"/>
                  <a:gd name="T31" fmla="*/ 13 h 117"/>
                  <a:gd name="T32" fmla="*/ 13 w 174"/>
                  <a:gd name="T33" fmla="*/ 22 h 117"/>
                  <a:gd name="T34" fmla="*/ 39 w 174"/>
                  <a:gd name="T35" fmla="*/ 22 h 117"/>
                  <a:gd name="T36" fmla="*/ 54 w 174"/>
                  <a:gd name="T37" fmla="*/ 69 h 117"/>
                  <a:gd name="T38" fmla="*/ 13 w 174"/>
                  <a:gd name="T39" fmla="*/ 22 h 117"/>
                  <a:gd name="T40" fmla="*/ 54 w 174"/>
                  <a:gd name="T41" fmla="*/ 12 h 117"/>
                  <a:gd name="T42" fmla="*/ 69 w 174"/>
                  <a:gd name="T43" fmla="*/ 11 h 117"/>
                  <a:gd name="T44" fmla="*/ 81 w 174"/>
                  <a:gd name="T45" fmla="*/ 76 h 117"/>
                  <a:gd name="T46" fmla="*/ 54 w 174"/>
                  <a:gd name="T47" fmla="*/ 12 h 117"/>
                  <a:gd name="T48" fmla="*/ 123 w 174"/>
                  <a:gd name="T49" fmla="*/ 66 h 117"/>
                  <a:gd name="T50" fmla="*/ 134 w 174"/>
                  <a:gd name="T51" fmla="*/ 22 h 117"/>
                  <a:gd name="T52" fmla="*/ 159 w 174"/>
                  <a:gd name="T53" fmla="*/ 22 h 117"/>
                  <a:gd name="T54" fmla="*/ 123 w 174"/>
                  <a:gd name="T55"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117">
                    <a:moveTo>
                      <a:pt x="172" y="13"/>
                    </a:moveTo>
                    <a:cubicBezTo>
                      <a:pt x="171" y="11"/>
                      <a:pt x="170" y="10"/>
                      <a:pt x="168" y="10"/>
                    </a:cubicBezTo>
                    <a:cubicBezTo>
                      <a:pt x="135" y="10"/>
                      <a:pt x="135" y="10"/>
                      <a:pt x="135" y="10"/>
                    </a:cubicBezTo>
                    <a:cubicBezTo>
                      <a:pt x="135" y="4"/>
                      <a:pt x="135" y="0"/>
                      <a:pt x="135" y="0"/>
                    </a:cubicBezTo>
                    <a:cubicBezTo>
                      <a:pt x="38" y="0"/>
                      <a:pt x="38" y="0"/>
                      <a:pt x="38" y="0"/>
                    </a:cubicBezTo>
                    <a:cubicBezTo>
                      <a:pt x="38" y="4"/>
                      <a:pt x="39" y="7"/>
                      <a:pt x="39" y="10"/>
                    </a:cubicBezTo>
                    <a:cubicBezTo>
                      <a:pt x="6" y="10"/>
                      <a:pt x="6" y="10"/>
                      <a:pt x="6" y="10"/>
                    </a:cubicBezTo>
                    <a:cubicBezTo>
                      <a:pt x="4" y="10"/>
                      <a:pt x="2" y="11"/>
                      <a:pt x="1" y="13"/>
                    </a:cubicBezTo>
                    <a:cubicBezTo>
                      <a:pt x="0" y="14"/>
                      <a:pt x="0" y="16"/>
                      <a:pt x="0" y="18"/>
                    </a:cubicBezTo>
                    <a:cubicBezTo>
                      <a:pt x="0" y="18"/>
                      <a:pt x="17" y="78"/>
                      <a:pt x="75" y="88"/>
                    </a:cubicBezTo>
                    <a:cubicBezTo>
                      <a:pt x="75" y="92"/>
                      <a:pt x="75" y="115"/>
                      <a:pt x="65" y="117"/>
                    </a:cubicBezTo>
                    <a:cubicBezTo>
                      <a:pt x="108" y="117"/>
                      <a:pt x="108" y="117"/>
                      <a:pt x="108" y="117"/>
                    </a:cubicBezTo>
                    <a:cubicBezTo>
                      <a:pt x="98" y="114"/>
                      <a:pt x="98" y="92"/>
                      <a:pt x="99" y="88"/>
                    </a:cubicBezTo>
                    <a:cubicBezTo>
                      <a:pt x="99" y="88"/>
                      <a:pt x="100" y="87"/>
                      <a:pt x="100" y="87"/>
                    </a:cubicBezTo>
                    <a:cubicBezTo>
                      <a:pt x="156" y="77"/>
                      <a:pt x="173" y="18"/>
                      <a:pt x="173" y="18"/>
                    </a:cubicBezTo>
                    <a:cubicBezTo>
                      <a:pt x="174" y="16"/>
                      <a:pt x="173" y="14"/>
                      <a:pt x="172" y="13"/>
                    </a:cubicBezTo>
                    <a:close/>
                    <a:moveTo>
                      <a:pt x="13" y="22"/>
                    </a:moveTo>
                    <a:cubicBezTo>
                      <a:pt x="39" y="22"/>
                      <a:pt x="39" y="22"/>
                      <a:pt x="39" y="22"/>
                    </a:cubicBezTo>
                    <a:cubicBezTo>
                      <a:pt x="41" y="44"/>
                      <a:pt x="47" y="59"/>
                      <a:pt x="54" y="69"/>
                    </a:cubicBezTo>
                    <a:cubicBezTo>
                      <a:pt x="30" y="57"/>
                      <a:pt x="18" y="34"/>
                      <a:pt x="13" y="22"/>
                    </a:cubicBezTo>
                    <a:close/>
                    <a:moveTo>
                      <a:pt x="54" y="12"/>
                    </a:moveTo>
                    <a:cubicBezTo>
                      <a:pt x="69" y="11"/>
                      <a:pt x="69" y="11"/>
                      <a:pt x="69" y="11"/>
                    </a:cubicBezTo>
                    <a:cubicBezTo>
                      <a:pt x="65" y="38"/>
                      <a:pt x="81" y="76"/>
                      <a:pt x="81" y="76"/>
                    </a:cubicBezTo>
                    <a:cubicBezTo>
                      <a:pt x="53" y="57"/>
                      <a:pt x="54" y="12"/>
                      <a:pt x="54" y="12"/>
                    </a:cubicBezTo>
                    <a:close/>
                    <a:moveTo>
                      <a:pt x="123" y="66"/>
                    </a:moveTo>
                    <a:cubicBezTo>
                      <a:pt x="130" y="53"/>
                      <a:pt x="133" y="36"/>
                      <a:pt x="134" y="22"/>
                    </a:cubicBezTo>
                    <a:cubicBezTo>
                      <a:pt x="159" y="22"/>
                      <a:pt x="159" y="22"/>
                      <a:pt x="159" y="22"/>
                    </a:cubicBezTo>
                    <a:cubicBezTo>
                      <a:pt x="155" y="33"/>
                      <a:pt x="144" y="54"/>
                      <a:pt x="123"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53" name="TextBox 90"/>
            <p:cNvSpPr txBox="1">
              <a:spLocks noChangeArrowheads="1"/>
            </p:cNvSpPr>
            <p:nvPr/>
          </p:nvSpPr>
          <p:spPr bwMode="auto">
            <a:xfrm>
              <a:off x="6054126" y="3379791"/>
              <a:ext cx="2221930" cy="57670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54" name="TextBox 2"/>
            <p:cNvSpPr txBox="1">
              <a:spLocks noChangeArrowheads="1"/>
            </p:cNvSpPr>
            <p:nvPr/>
          </p:nvSpPr>
          <p:spPr bwMode="auto">
            <a:xfrm>
              <a:off x="6059532" y="3864006"/>
              <a:ext cx="3592180" cy="9401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zh-CN" dirty="0">
                  <a:solidFill>
                    <a:prstClr val="black">
                      <a:lumMod val="50000"/>
                      <a:lumOff val="50000"/>
                    </a:prstClr>
                  </a:solidFill>
                </a:rPr>
                <a:t>坚持精益求精、拒绝平庸的做事精神</a:t>
              </a:r>
              <a:endParaRPr lang="en-US" altLang="zh-CN" dirty="0">
                <a:solidFill>
                  <a:prstClr val="black">
                    <a:lumMod val="50000"/>
                    <a:lumOff val="50000"/>
                  </a:prstClr>
                </a:solidFill>
              </a:endParaRPr>
            </a:p>
          </p:txBody>
        </p:sp>
        <p:cxnSp>
          <p:nvCxnSpPr>
            <p:cNvPr id="55" name="直接连接符 54"/>
            <p:cNvCxnSpPr/>
            <p:nvPr/>
          </p:nvCxnSpPr>
          <p:spPr>
            <a:xfrm>
              <a:off x="6222561" y="3896829"/>
              <a:ext cx="3247320" cy="0"/>
            </a:xfrm>
            <a:prstGeom prst="line">
              <a:avLst/>
            </a:prstGeom>
            <a:ln>
              <a:solidFill>
                <a:srgbClr val="5BACB6"/>
              </a:solidFill>
            </a:ln>
            <a:effectLst/>
          </p:spPr>
          <p:style>
            <a:lnRef idx="1">
              <a:schemeClr val="accent1"/>
            </a:lnRef>
            <a:fillRef idx="0">
              <a:schemeClr val="accent1"/>
            </a:fillRef>
            <a:effectRef idx="0">
              <a:schemeClr val="accent1"/>
            </a:effectRef>
            <a:fontRef idx="minor">
              <a:schemeClr val="tx1"/>
            </a:fontRef>
          </p:style>
        </p:cxnSp>
      </p:grpSp>
      <p:sp>
        <p:nvSpPr>
          <p:cNvPr id="58" name="TextBox 2"/>
          <p:cNvSpPr txBox="1">
            <a:spLocks noChangeArrowheads="1"/>
          </p:cNvSpPr>
          <p:nvPr/>
        </p:nvSpPr>
        <p:spPr bwMode="auto">
          <a:xfrm>
            <a:off x="1568810" y="1359039"/>
            <a:ext cx="5617982"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75000"/>
                    <a:lumOff val="25000"/>
                  </a:schemeClr>
                </a:solidFill>
                <a:latin typeface="方正正纤黑简体" panose="02000000000000000000" pitchFamily="2" charset="-122"/>
                <a:ea typeface="方正正纤黑简体" panose="02000000000000000000" pitchFamily="2" charset="-122"/>
              </a:defRPr>
            </a:lvl1pPr>
          </a:lstStyle>
          <a:p>
            <a:pPr defTabSz="685800"/>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设计团队，坚持精益求精、拒绝平庸的做事精神</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4" name="矩形 63"/>
          <p:cNvSpPr/>
          <p:nvPr/>
        </p:nvSpPr>
        <p:spPr>
          <a:xfrm rot="2700000">
            <a:off x="513640" y="-2022899"/>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702120" y="3089429"/>
            <a:ext cx="2465842" cy="514243"/>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点击添加文本内容，点击添加文本内容，点击添加文本内容</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bwMode="auto">
          <a:xfrm>
            <a:off x="4433934" y="1593659"/>
            <a:ext cx="4726325" cy="2097482"/>
            <a:chOff x="3779838" y="1487488"/>
            <a:chExt cx="5365750" cy="2381250"/>
          </a:xfrm>
        </p:grpSpPr>
        <p:grpSp>
          <p:nvGrpSpPr>
            <p:cNvPr id="39" name="组合 37"/>
            <p:cNvGrpSpPr/>
            <p:nvPr/>
          </p:nvGrpSpPr>
          <p:grpSpPr bwMode="auto">
            <a:xfrm>
              <a:off x="3779838" y="1487488"/>
              <a:ext cx="5365750" cy="1147762"/>
              <a:chOff x="3779912" y="1487410"/>
              <a:chExt cx="5366325" cy="1147810"/>
            </a:xfrm>
          </p:grpSpPr>
          <p:sp>
            <p:nvSpPr>
              <p:cNvPr id="54" name="Freeform 6"/>
              <p:cNvSpPr/>
              <p:nvPr/>
            </p:nvSpPr>
            <p:spPr bwMode="auto">
              <a:xfrm>
                <a:off x="3779912" y="1487410"/>
                <a:ext cx="5366325" cy="1147810"/>
              </a:xfrm>
              <a:custGeom>
                <a:avLst/>
                <a:gdLst>
                  <a:gd name="T0" fmla="*/ 0 w 293"/>
                  <a:gd name="T1" fmla="*/ 0 h 67"/>
                  <a:gd name="T2" fmla="*/ 2147483647 w 293"/>
                  <a:gd name="T3" fmla="*/ 0 h 67"/>
                  <a:gd name="T4" fmla="*/ 2147483647 w 293"/>
                  <a:gd name="T5" fmla="*/ 2147483647 h 67"/>
                  <a:gd name="T6" fmla="*/ 2147483647 w 293"/>
                  <a:gd name="T7" fmla="*/ 2147483647 h 67"/>
                  <a:gd name="T8" fmla="*/ 2147483647 w 293"/>
                  <a:gd name="T9" fmla="*/ 2147483647 h 67"/>
                  <a:gd name="T10" fmla="*/ 2147483647 w 293"/>
                  <a:gd name="T11" fmla="*/ 2147483647 h 67"/>
                  <a:gd name="T12" fmla="*/ 2147483647 w 293"/>
                  <a:gd name="T13" fmla="*/ 2147483647 h 67"/>
                  <a:gd name="T14" fmla="*/ 0 w 293"/>
                  <a:gd name="T15" fmla="*/ 2147483647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67">
                    <a:moveTo>
                      <a:pt x="0" y="0"/>
                    </a:moveTo>
                    <a:lnTo>
                      <a:pt x="198" y="0"/>
                    </a:lnTo>
                    <a:lnTo>
                      <a:pt x="246" y="46"/>
                    </a:lnTo>
                    <a:lnTo>
                      <a:pt x="293" y="46"/>
                    </a:lnTo>
                    <a:lnTo>
                      <a:pt x="293" y="67"/>
                    </a:lnTo>
                    <a:lnTo>
                      <a:pt x="246" y="67"/>
                    </a:lnTo>
                    <a:lnTo>
                      <a:pt x="198" y="34"/>
                    </a:lnTo>
                    <a:lnTo>
                      <a:pt x="0" y="34"/>
                    </a:lnTo>
                    <a:lnTo>
                      <a:pt x="0" y="0"/>
                    </a:lnTo>
                    <a:close/>
                  </a:path>
                </a:pathLst>
              </a:custGeom>
              <a:solidFill>
                <a:srgbClr val="5BACB6"/>
              </a:solidFill>
              <a:ln w="0">
                <a:solidFill>
                  <a:schemeClr val="bg1"/>
                </a:solidFill>
                <a:prstDash val="solid"/>
                <a:round/>
              </a:ln>
            </p:spPr>
            <p:txBody>
              <a:bodyPr/>
              <a:lstStyle/>
              <a:p>
                <a:pPr defTabSz="685800">
                  <a:defRPr/>
                </a:pPr>
                <a:endParaRPr lang="zh-CN" altLang="en-US" sz="1015">
                  <a:solidFill>
                    <a:prstClr val="white"/>
                  </a:solidFill>
                </a:endParaRPr>
              </a:p>
            </p:txBody>
          </p:sp>
          <p:sp>
            <p:nvSpPr>
              <p:cNvPr id="55" name="TextBox 18"/>
              <p:cNvSpPr txBox="1">
                <a:spLocks noChangeArrowheads="1"/>
              </p:cNvSpPr>
              <p:nvPr/>
            </p:nvSpPr>
            <p:spPr bwMode="auto">
              <a:xfrm>
                <a:off x="4092311" y="1625570"/>
                <a:ext cx="1728192" cy="3523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6" name="TextBox 19"/>
              <p:cNvSpPr txBox="1">
                <a:spLocks noChangeArrowheads="1"/>
              </p:cNvSpPr>
              <p:nvPr/>
            </p:nvSpPr>
            <p:spPr bwMode="auto">
              <a:xfrm>
                <a:off x="5867698" y="1616920"/>
                <a:ext cx="1031986" cy="384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50%</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5"/>
            <p:cNvGrpSpPr/>
            <p:nvPr/>
          </p:nvGrpSpPr>
          <p:grpSpPr bwMode="auto">
            <a:xfrm>
              <a:off x="3779838" y="2070100"/>
              <a:ext cx="5365750" cy="925513"/>
              <a:chOff x="3779912" y="2069881"/>
              <a:chExt cx="5366325" cy="925101"/>
            </a:xfrm>
          </p:grpSpPr>
          <p:sp>
            <p:nvSpPr>
              <p:cNvPr id="51" name="Freeform 7"/>
              <p:cNvSpPr/>
              <p:nvPr/>
            </p:nvSpPr>
            <p:spPr bwMode="auto">
              <a:xfrm>
                <a:off x="3779912" y="2069881"/>
                <a:ext cx="5366325" cy="925101"/>
              </a:xfrm>
              <a:custGeom>
                <a:avLst/>
                <a:gdLst>
                  <a:gd name="T0" fmla="*/ 0 w 293"/>
                  <a:gd name="T1" fmla="*/ 0 h 54"/>
                  <a:gd name="T2" fmla="*/ 2147483647 w 293"/>
                  <a:gd name="T3" fmla="*/ 0 h 54"/>
                  <a:gd name="T4" fmla="*/ 2147483647 w 293"/>
                  <a:gd name="T5" fmla="*/ 2147483647 h 54"/>
                  <a:gd name="T6" fmla="*/ 2147483647 w 293"/>
                  <a:gd name="T7" fmla="*/ 2147483647 h 54"/>
                  <a:gd name="T8" fmla="*/ 2147483647 w 293"/>
                  <a:gd name="T9" fmla="*/ 2147483647 h 54"/>
                  <a:gd name="T10" fmla="*/ 2147483647 w 293"/>
                  <a:gd name="T11" fmla="*/ 2147483647 h 54"/>
                  <a:gd name="T12" fmla="*/ 2147483647 w 293"/>
                  <a:gd name="T13" fmla="*/ 2147483647 h 54"/>
                  <a:gd name="T14" fmla="*/ 0 w 293"/>
                  <a:gd name="T15" fmla="*/ 2147483647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54">
                    <a:moveTo>
                      <a:pt x="0" y="0"/>
                    </a:moveTo>
                    <a:lnTo>
                      <a:pt x="198" y="0"/>
                    </a:lnTo>
                    <a:lnTo>
                      <a:pt x="246" y="33"/>
                    </a:lnTo>
                    <a:lnTo>
                      <a:pt x="293" y="33"/>
                    </a:lnTo>
                    <a:lnTo>
                      <a:pt x="293" y="54"/>
                    </a:lnTo>
                    <a:lnTo>
                      <a:pt x="246" y="54"/>
                    </a:lnTo>
                    <a:lnTo>
                      <a:pt x="198" y="34"/>
                    </a:lnTo>
                    <a:lnTo>
                      <a:pt x="0" y="34"/>
                    </a:lnTo>
                    <a:lnTo>
                      <a:pt x="0" y="0"/>
                    </a:lnTo>
                    <a:close/>
                  </a:path>
                </a:pathLst>
              </a:custGeom>
              <a:solidFill>
                <a:schemeClr val="bg1">
                  <a:lumMod val="65000"/>
                </a:schemeClr>
              </a:solidFill>
              <a:ln w="0">
                <a:solidFill>
                  <a:schemeClr val="bg1"/>
                </a:solidFill>
                <a:prstDash val="solid"/>
                <a:round/>
              </a:ln>
            </p:spPr>
            <p:txBody>
              <a:bodyPr/>
              <a:lstStyle/>
              <a:p>
                <a:pPr defTabSz="685800">
                  <a:defRPr/>
                </a:pPr>
                <a:endParaRPr lang="zh-CN" altLang="en-US" sz="1015">
                  <a:solidFill>
                    <a:prstClr val="white"/>
                  </a:solidFill>
                </a:endParaRPr>
              </a:p>
            </p:txBody>
          </p:sp>
          <p:sp>
            <p:nvSpPr>
              <p:cNvPr id="52" name="TextBox 21"/>
              <p:cNvSpPr txBox="1">
                <a:spLocks noChangeArrowheads="1"/>
              </p:cNvSpPr>
              <p:nvPr/>
            </p:nvSpPr>
            <p:spPr bwMode="auto">
              <a:xfrm>
                <a:off x="4092311" y="2194576"/>
                <a:ext cx="1728192" cy="32670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3" name="TextBox 22"/>
              <p:cNvSpPr txBox="1">
                <a:spLocks noChangeArrowheads="1"/>
              </p:cNvSpPr>
              <p:nvPr/>
            </p:nvSpPr>
            <p:spPr bwMode="auto">
              <a:xfrm>
                <a:off x="5893099" y="2202058"/>
                <a:ext cx="1030398" cy="384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10%</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1" name="组合 36"/>
            <p:cNvGrpSpPr/>
            <p:nvPr/>
          </p:nvGrpSpPr>
          <p:grpSpPr bwMode="auto">
            <a:xfrm>
              <a:off x="3779838" y="2652713"/>
              <a:ext cx="5365750" cy="719137"/>
              <a:chOff x="3779912" y="2652352"/>
              <a:chExt cx="5366325" cy="719523"/>
            </a:xfrm>
          </p:grpSpPr>
          <p:sp>
            <p:nvSpPr>
              <p:cNvPr id="47" name="Freeform 8"/>
              <p:cNvSpPr/>
              <p:nvPr/>
            </p:nvSpPr>
            <p:spPr bwMode="auto">
              <a:xfrm>
                <a:off x="3779912" y="2652352"/>
                <a:ext cx="5366325" cy="719523"/>
              </a:xfrm>
              <a:custGeom>
                <a:avLst/>
                <a:gdLst>
                  <a:gd name="T0" fmla="*/ 0 w 293"/>
                  <a:gd name="T1" fmla="*/ 0 h 42"/>
                  <a:gd name="T2" fmla="*/ 2147483647 w 293"/>
                  <a:gd name="T3" fmla="*/ 0 h 42"/>
                  <a:gd name="T4" fmla="*/ 2147483647 w 293"/>
                  <a:gd name="T5" fmla="*/ 2147483647 h 42"/>
                  <a:gd name="T6" fmla="*/ 2147483647 w 293"/>
                  <a:gd name="T7" fmla="*/ 2147483647 h 42"/>
                  <a:gd name="T8" fmla="*/ 2147483647 w 293"/>
                  <a:gd name="T9" fmla="*/ 2147483647 h 42"/>
                  <a:gd name="T10" fmla="*/ 2147483647 w 293"/>
                  <a:gd name="T11" fmla="*/ 2147483647 h 42"/>
                  <a:gd name="T12" fmla="*/ 2147483647 w 293"/>
                  <a:gd name="T13" fmla="*/ 2147483647 h 42"/>
                  <a:gd name="T14" fmla="*/ 0 w 293"/>
                  <a:gd name="T15" fmla="*/ 2147483647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42">
                    <a:moveTo>
                      <a:pt x="0" y="0"/>
                    </a:moveTo>
                    <a:lnTo>
                      <a:pt x="198" y="0"/>
                    </a:lnTo>
                    <a:lnTo>
                      <a:pt x="246" y="19"/>
                    </a:lnTo>
                    <a:lnTo>
                      <a:pt x="293" y="19"/>
                    </a:lnTo>
                    <a:lnTo>
                      <a:pt x="293" y="42"/>
                    </a:lnTo>
                    <a:lnTo>
                      <a:pt x="246" y="42"/>
                    </a:lnTo>
                    <a:lnTo>
                      <a:pt x="198" y="35"/>
                    </a:lnTo>
                    <a:lnTo>
                      <a:pt x="0" y="35"/>
                    </a:lnTo>
                    <a:lnTo>
                      <a:pt x="0" y="0"/>
                    </a:lnTo>
                    <a:close/>
                  </a:path>
                </a:pathLst>
              </a:custGeom>
              <a:solidFill>
                <a:schemeClr val="bg1">
                  <a:lumMod val="65000"/>
                </a:schemeClr>
              </a:solidFill>
              <a:ln w="0">
                <a:solidFill>
                  <a:schemeClr val="bg1"/>
                </a:solidFill>
                <a:prstDash val="solid"/>
                <a:round/>
              </a:ln>
            </p:spPr>
            <p:txBody>
              <a:bodyPr/>
              <a:lstStyle/>
              <a:p>
                <a:pPr defTabSz="685800">
                  <a:defRPr/>
                </a:pPr>
                <a:endParaRPr lang="zh-CN" altLang="en-US" sz="1015">
                  <a:solidFill>
                    <a:prstClr val="black"/>
                  </a:solidFill>
                </a:endParaRPr>
              </a:p>
            </p:txBody>
          </p:sp>
          <p:grpSp>
            <p:nvGrpSpPr>
              <p:cNvPr id="48" name="组合 34"/>
              <p:cNvGrpSpPr/>
              <p:nvPr/>
            </p:nvGrpSpPr>
            <p:grpSpPr bwMode="auto">
              <a:xfrm>
                <a:off x="4092312" y="2773108"/>
                <a:ext cx="2831186" cy="401323"/>
                <a:chOff x="4092312" y="2773108"/>
                <a:chExt cx="2831186" cy="401323"/>
              </a:xfrm>
            </p:grpSpPr>
            <p:sp>
              <p:nvSpPr>
                <p:cNvPr id="49" name="TextBox 23"/>
                <p:cNvSpPr txBox="1">
                  <a:spLocks noChangeArrowheads="1"/>
                </p:cNvSpPr>
                <p:nvPr/>
              </p:nvSpPr>
              <p:spPr bwMode="auto">
                <a:xfrm>
                  <a:off x="4092312" y="2773108"/>
                  <a:ext cx="1728192" cy="32702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sp>
              <p:nvSpPr>
                <p:cNvPr id="50" name="TextBox 24"/>
                <p:cNvSpPr txBox="1">
                  <a:spLocks noChangeArrowheads="1"/>
                </p:cNvSpPr>
                <p:nvPr/>
              </p:nvSpPr>
              <p:spPr bwMode="auto">
                <a:xfrm>
                  <a:off x="5893100" y="2789869"/>
                  <a:ext cx="1030398" cy="3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25%</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grpSp>
          <p:nvGrpSpPr>
            <p:cNvPr id="42" name="组合 38"/>
            <p:cNvGrpSpPr/>
            <p:nvPr/>
          </p:nvGrpSpPr>
          <p:grpSpPr bwMode="auto">
            <a:xfrm>
              <a:off x="3779838" y="3251200"/>
              <a:ext cx="5365750" cy="617538"/>
              <a:chOff x="3779912" y="3251954"/>
              <a:chExt cx="5366325" cy="616734"/>
            </a:xfrm>
          </p:grpSpPr>
          <p:grpSp>
            <p:nvGrpSpPr>
              <p:cNvPr id="43" name="组合 32"/>
              <p:cNvGrpSpPr/>
              <p:nvPr/>
            </p:nvGrpSpPr>
            <p:grpSpPr bwMode="auto">
              <a:xfrm>
                <a:off x="3779912" y="3251954"/>
                <a:ext cx="5366325" cy="616734"/>
                <a:chOff x="3779912" y="3251954"/>
                <a:chExt cx="5366325" cy="616734"/>
              </a:xfrm>
            </p:grpSpPr>
            <p:sp>
              <p:nvSpPr>
                <p:cNvPr id="45" name="Freeform 9"/>
                <p:cNvSpPr/>
                <p:nvPr/>
              </p:nvSpPr>
              <p:spPr bwMode="auto">
                <a:xfrm>
                  <a:off x="3779912" y="3251954"/>
                  <a:ext cx="5366325" cy="616734"/>
                </a:xfrm>
                <a:custGeom>
                  <a:avLst/>
                  <a:gdLst>
                    <a:gd name="T0" fmla="*/ 0 w 293"/>
                    <a:gd name="T1" fmla="*/ 0 h 36"/>
                    <a:gd name="T2" fmla="*/ 2147483647 w 293"/>
                    <a:gd name="T3" fmla="*/ 0 h 36"/>
                    <a:gd name="T4" fmla="*/ 2147483647 w 293"/>
                    <a:gd name="T5" fmla="*/ 2147483647 h 36"/>
                    <a:gd name="T6" fmla="*/ 2147483647 w 293"/>
                    <a:gd name="T7" fmla="*/ 2147483647 h 36"/>
                    <a:gd name="T8" fmla="*/ 2147483647 w 293"/>
                    <a:gd name="T9" fmla="*/ 2147483647 h 36"/>
                    <a:gd name="T10" fmla="*/ 2147483647 w 293"/>
                    <a:gd name="T11" fmla="*/ 2147483647 h 36"/>
                    <a:gd name="T12" fmla="*/ 2147483647 w 293"/>
                    <a:gd name="T13" fmla="*/ 2147483647 h 36"/>
                    <a:gd name="T14" fmla="*/ 0 w 293"/>
                    <a:gd name="T15" fmla="*/ 2147483647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36">
                      <a:moveTo>
                        <a:pt x="0" y="0"/>
                      </a:moveTo>
                      <a:lnTo>
                        <a:pt x="198" y="0"/>
                      </a:lnTo>
                      <a:lnTo>
                        <a:pt x="246" y="7"/>
                      </a:lnTo>
                      <a:lnTo>
                        <a:pt x="293" y="7"/>
                      </a:lnTo>
                      <a:lnTo>
                        <a:pt x="293" y="30"/>
                      </a:lnTo>
                      <a:lnTo>
                        <a:pt x="246" y="30"/>
                      </a:lnTo>
                      <a:lnTo>
                        <a:pt x="198" y="36"/>
                      </a:lnTo>
                      <a:lnTo>
                        <a:pt x="0" y="36"/>
                      </a:lnTo>
                      <a:lnTo>
                        <a:pt x="0" y="0"/>
                      </a:lnTo>
                      <a:close/>
                    </a:path>
                  </a:pathLst>
                </a:custGeom>
                <a:solidFill>
                  <a:schemeClr val="bg1">
                    <a:lumMod val="65000"/>
                  </a:schemeClr>
                </a:solidFill>
                <a:ln w="0">
                  <a:solidFill>
                    <a:schemeClr val="bg1"/>
                  </a:solidFill>
                  <a:prstDash val="solid"/>
                  <a:round/>
                </a:ln>
                <a:effectLst/>
              </p:spPr>
              <p:txBody>
                <a:bodyPr/>
                <a:lstStyle/>
                <a:p>
                  <a:pPr defTabSz="685800">
                    <a:defRPr/>
                  </a:pPr>
                  <a:endParaRPr lang="zh-CN" altLang="en-US" sz="1015">
                    <a:solidFill>
                      <a:prstClr val="black"/>
                    </a:solidFill>
                  </a:endParaRPr>
                </a:p>
              </p:txBody>
            </p:sp>
            <p:sp>
              <p:nvSpPr>
                <p:cNvPr id="46" name="TextBox 25"/>
                <p:cNvSpPr txBox="1">
                  <a:spLocks noChangeArrowheads="1"/>
                </p:cNvSpPr>
                <p:nvPr/>
              </p:nvSpPr>
              <p:spPr bwMode="auto">
                <a:xfrm>
                  <a:off x="4092311" y="3373130"/>
                  <a:ext cx="1728192" cy="32642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点击添加文本内容</a:t>
                  </a:r>
                  <a:endParaRPr lang="zh-CN" altLang="en-US" dirty="0">
                    <a:solidFill>
                      <a:prstClr val="white"/>
                    </a:solidFill>
                  </a:endParaRPr>
                </a:p>
              </p:txBody>
            </p:sp>
          </p:grpSp>
          <p:sp>
            <p:nvSpPr>
              <p:cNvPr id="44" name="TextBox 26"/>
              <p:cNvSpPr txBox="1">
                <a:spLocks noChangeArrowheads="1"/>
              </p:cNvSpPr>
              <p:nvPr/>
            </p:nvSpPr>
            <p:spPr bwMode="auto">
              <a:xfrm>
                <a:off x="5893099" y="3373237"/>
                <a:ext cx="1030398" cy="38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1600" dirty="0">
                    <a:solidFill>
                      <a:prstClr val="white"/>
                    </a:solidFill>
                    <a:latin typeface="微软雅黑" panose="020B0503020204020204" pitchFamily="34" charset="-122"/>
                    <a:ea typeface="微软雅黑" panose="020B0503020204020204" pitchFamily="34" charset="-122"/>
                  </a:rPr>
                  <a:t>15%</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cxnSp>
        <p:nvCxnSpPr>
          <p:cNvPr id="64" name="直接连接符 63"/>
          <p:cNvCxnSpPr/>
          <p:nvPr/>
        </p:nvCxnSpPr>
        <p:spPr>
          <a:xfrm>
            <a:off x="796141" y="1930867"/>
            <a:ext cx="227780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07159" y="1620526"/>
            <a:ext cx="2465842" cy="1484009"/>
            <a:chOff x="502228" y="1568328"/>
            <a:chExt cx="3287789" cy="1978677"/>
          </a:xfrm>
        </p:grpSpPr>
        <p:grpSp>
          <p:nvGrpSpPr>
            <p:cNvPr id="57" name="组合 56"/>
            <p:cNvGrpSpPr/>
            <p:nvPr/>
          </p:nvGrpSpPr>
          <p:grpSpPr bwMode="auto">
            <a:xfrm>
              <a:off x="502228" y="1568328"/>
              <a:ext cx="3287789" cy="1978677"/>
              <a:chOff x="514132" y="1944172"/>
              <a:chExt cx="3287789" cy="1978677"/>
            </a:xfrm>
          </p:grpSpPr>
          <p:sp>
            <p:nvSpPr>
              <p:cNvPr id="58" name="矩形 57"/>
              <p:cNvSpPr/>
              <p:nvPr/>
            </p:nvSpPr>
            <p:spPr>
              <a:xfrm>
                <a:off x="514132" y="2346350"/>
                <a:ext cx="3287789" cy="1576499"/>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0" name="矩形 59"/>
              <p:cNvSpPr/>
              <p:nvPr/>
            </p:nvSpPr>
            <p:spPr bwMode="auto">
              <a:xfrm>
                <a:off x="810509" y="1944172"/>
                <a:ext cx="1650961" cy="413788"/>
              </a:xfrm>
              <a:prstGeom prst="rect">
                <a:avLst/>
              </a:prstGeom>
            </p:spPr>
            <p:txBody>
              <a:bodyPr wrap="square">
                <a:spAutoFit/>
              </a:bodyPr>
              <a:lstStyle/>
              <a:p>
                <a:pPr algn="just" defTabSz="685800">
                  <a:lnSpc>
                    <a:spcPts val="1650"/>
                  </a:lnSpc>
                  <a:buClr>
                    <a:srgbClr val="0070C0"/>
                  </a:buClr>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竞争策略选择</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66" name="直角三角形 65"/>
            <p:cNvSpPr/>
            <p:nvPr/>
          </p:nvSpPr>
          <p:spPr bwMode="auto">
            <a:xfrm rot="5400000">
              <a:off x="613844" y="1685653"/>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897987" y="1564887"/>
            <a:ext cx="1172677" cy="1856970"/>
            <a:chOff x="830263" y="1279525"/>
            <a:chExt cx="1323309" cy="2095500"/>
          </a:xfrm>
          <a:effectLst/>
        </p:grpSpPr>
        <p:grpSp>
          <p:nvGrpSpPr>
            <p:cNvPr id="18" name="组合 20"/>
            <p:cNvGrpSpPr/>
            <p:nvPr/>
          </p:nvGrpSpPr>
          <p:grpSpPr bwMode="auto">
            <a:xfrm>
              <a:off x="830263" y="2562225"/>
              <a:ext cx="1323309" cy="812800"/>
              <a:chOff x="734747" y="2791014"/>
              <a:chExt cx="1324377" cy="812001"/>
            </a:xfrm>
          </p:grpSpPr>
          <p:sp>
            <p:nvSpPr>
              <p:cNvPr id="26" name="矩形 25"/>
              <p:cNvSpPr/>
              <p:nvPr/>
            </p:nvSpPr>
            <p:spPr>
              <a:xfrm flipH="1">
                <a:off x="734747" y="2791014"/>
                <a:ext cx="1305978" cy="812001"/>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27" name="TextBox 48"/>
              <p:cNvSpPr txBox="1">
                <a:spLocks noChangeArrowheads="1"/>
              </p:cNvSpPr>
              <p:nvPr/>
            </p:nvSpPr>
            <p:spPr bwMode="auto">
              <a:xfrm>
                <a:off x="794454" y="2875335"/>
                <a:ext cx="1264670" cy="59563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white"/>
                    </a:solidFill>
                  </a:rPr>
                  <a:t>上海锐普广告</a:t>
                </a:r>
                <a:endParaRPr lang="en-US" altLang="zh-CN" dirty="0">
                  <a:solidFill>
                    <a:prstClr val="white"/>
                  </a:solidFill>
                </a:endParaRPr>
              </a:p>
              <a:p>
                <a:pPr defTabSz="685800"/>
                <a:r>
                  <a:rPr lang="zh-CN" altLang="en-US" dirty="0">
                    <a:solidFill>
                      <a:prstClr val="white"/>
                    </a:solidFill>
                  </a:rPr>
                  <a:t>有限公司成立</a:t>
                </a:r>
                <a:endParaRPr lang="zh-CN" altLang="en-US" dirty="0">
                  <a:solidFill>
                    <a:prstClr val="white"/>
                  </a:solidFill>
                </a:endParaRPr>
              </a:p>
            </p:txBody>
          </p:sp>
        </p:grpSp>
        <p:sp>
          <p:nvSpPr>
            <p:cNvPr id="19" name="矩形 18"/>
            <p:cNvSpPr/>
            <p:nvPr/>
          </p:nvSpPr>
          <p:spPr>
            <a:xfrm>
              <a:off x="841375" y="1279525"/>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20" name="Group 13"/>
            <p:cNvGrpSpPr>
              <a:grpSpLocks noChangeAspect="1"/>
            </p:cNvGrpSpPr>
            <p:nvPr/>
          </p:nvGrpSpPr>
          <p:grpSpPr bwMode="auto">
            <a:xfrm>
              <a:off x="1260475" y="1671638"/>
              <a:ext cx="446088" cy="444500"/>
              <a:chOff x="734" y="1062"/>
              <a:chExt cx="281" cy="280"/>
            </a:xfrm>
          </p:grpSpPr>
          <p:sp>
            <p:nvSpPr>
              <p:cNvPr id="21" name="AutoShape 12"/>
              <p:cNvSpPr>
                <a:spLocks noChangeAspect="1" noChangeArrowheads="1" noTextEdit="1"/>
              </p:cNvSpPr>
              <p:nvPr/>
            </p:nvSpPr>
            <p:spPr bwMode="auto">
              <a:xfrm>
                <a:off x="734" y="1062"/>
                <a:ext cx="28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22" name="Freeform 14"/>
              <p:cNvSpPr/>
              <p:nvPr/>
            </p:nvSpPr>
            <p:spPr bwMode="auto">
              <a:xfrm>
                <a:off x="734" y="1125"/>
                <a:ext cx="169" cy="220"/>
              </a:xfrm>
              <a:custGeom>
                <a:avLst/>
                <a:gdLst>
                  <a:gd name="T0" fmla="*/ 31950678 w 56"/>
                  <a:gd name="T1" fmla="*/ 18413253 h 73"/>
                  <a:gd name="T2" fmla="*/ 23440849 w 56"/>
                  <a:gd name="T3" fmla="*/ 11172052 h 73"/>
                  <a:gd name="T4" fmla="*/ 20620740 w 56"/>
                  <a:gd name="T5" fmla="*/ 10069997 h 73"/>
                  <a:gd name="T6" fmla="*/ 22881852 w 56"/>
                  <a:gd name="T7" fmla="*/ 8410564 h 73"/>
                  <a:gd name="T8" fmla="*/ 27450691 w 56"/>
                  <a:gd name="T9" fmla="*/ 1108740 h 73"/>
                  <a:gd name="T10" fmla="*/ 27450691 w 56"/>
                  <a:gd name="T11" fmla="*/ 0 h 73"/>
                  <a:gd name="T12" fmla="*/ 22881852 w 56"/>
                  <a:gd name="T13" fmla="*/ 0 h 73"/>
                  <a:gd name="T14" fmla="*/ 17234979 w 56"/>
                  <a:gd name="T15" fmla="*/ 1659370 h 73"/>
                  <a:gd name="T16" fmla="*/ 11337462 w 56"/>
                  <a:gd name="T17" fmla="*/ 0 h 73"/>
                  <a:gd name="T18" fmla="*/ 7388912 w 56"/>
                  <a:gd name="T19" fmla="*/ 0 h 73"/>
                  <a:gd name="T20" fmla="*/ 7388912 w 56"/>
                  <a:gd name="T21" fmla="*/ 1108740 h 73"/>
                  <a:gd name="T22" fmla="*/ 11895684 w 56"/>
                  <a:gd name="T23" fmla="*/ 8410564 h 73"/>
                  <a:gd name="T24" fmla="*/ 14159762 w 56"/>
                  <a:gd name="T25" fmla="*/ 10069997 h 73"/>
                  <a:gd name="T26" fmla="*/ 11337462 w 56"/>
                  <a:gd name="T27" fmla="*/ 11172052 h 73"/>
                  <a:gd name="T28" fmla="*/ 0 w 56"/>
                  <a:gd name="T29" fmla="*/ 29225481 h 73"/>
                  <a:gd name="T30" fmla="*/ 555992 w 56"/>
                  <a:gd name="T31" fmla="*/ 33118598 h 73"/>
                  <a:gd name="T32" fmla="*/ 17234979 w 56"/>
                  <a:gd name="T33" fmla="*/ 40969388 h 73"/>
                  <a:gd name="T34" fmla="*/ 27450691 w 56"/>
                  <a:gd name="T35" fmla="*/ 38758554 h 73"/>
                  <a:gd name="T36" fmla="*/ 25683678 w 56"/>
                  <a:gd name="T37" fmla="*/ 36521374 h 73"/>
                  <a:gd name="T38" fmla="*/ 25683678 w 56"/>
                  <a:gd name="T39" fmla="*/ 36521374 h 73"/>
                  <a:gd name="T40" fmla="*/ 25683678 w 56"/>
                  <a:gd name="T41" fmla="*/ 35967785 h 73"/>
                  <a:gd name="T42" fmla="*/ 25125456 w 56"/>
                  <a:gd name="T43" fmla="*/ 32567715 h 73"/>
                  <a:gd name="T44" fmla="*/ 31950678 w 56"/>
                  <a:gd name="T45" fmla="*/ 18413253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73">
                    <a:moveTo>
                      <a:pt x="56" y="33"/>
                    </a:moveTo>
                    <a:cubicBezTo>
                      <a:pt x="52" y="27"/>
                      <a:pt x="47" y="22"/>
                      <a:pt x="41" y="20"/>
                    </a:cubicBezTo>
                    <a:cubicBezTo>
                      <a:pt x="36" y="18"/>
                      <a:pt x="36" y="18"/>
                      <a:pt x="36" y="18"/>
                    </a:cubicBezTo>
                    <a:cubicBezTo>
                      <a:pt x="40" y="15"/>
                      <a:pt x="40" y="15"/>
                      <a:pt x="40" y="15"/>
                    </a:cubicBezTo>
                    <a:cubicBezTo>
                      <a:pt x="45" y="12"/>
                      <a:pt x="48" y="7"/>
                      <a:pt x="48" y="2"/>
                    </a:cubicBezTo>
                    <a:cubicBezTo>
                      <a:pt x="48" y="1"/>
                      <a:pt x="48" y="1"/>
                      <a:pt x="48" y="0"/>
                    </a:cubicBezTo>
                    <a:cubicBezTo>
                      <a:pt x="40" y="0"/>
                      <a:pt x="40" y="0"/>
                      <a:pt x="40" y="0"/>
                    </a:cubicBezTo>
                    <a:cubicBezTo>
                      <a:pt x="39" y="2"/>
                      <a:pt x="35" y="3"/>
                      <a:pt x="30" y="3"/>
                    </a:cubicBezTo>
                    <a:cubicBezTo>
                      <a:pt x="25" y="3"/>
                      <a:pt x="21" y="2"/>
                      <a:pt x="20" y="0"/>
                    </a:cubicBezTo>
                    <a:cubicBezTo>
                      <a:pt x="13" y="0"/>
                      <a:pt x="13" y="0"/>
                      <a:pt x="13" y="0"/>
                    </a:cubicBezTo>
                    <a:cubicBezTo>
                      <a:pt x="13" y="1"/>
                      <a:pt x="13" y="1"/>
                      <a:pt x="13" y="2"/>
                    </a:cubicBezTo>
                    <a:cubicBezTo>
                      <a:pt x="13" y="7"/>
                      <a:pt x="16" y="12"/>
                      <a:pt x="21" y="15"/>
                    </a:cubicBezTo>
                    <a:cubicBezTo>
                      <a:pt x="25" y="18"/>
                      <a:pt x="25" y="18"/>
                      <a:pt x="25" y="18"/>
                    </a:cubicBezTo>
                    <a:cubicBezTo>
                      <a:pt x="20" y="20"/>
                      <a:pt x="20" y="20"/>
                      <a:pt x="20" y="20"/>
                    </a:cubicBezTo>
                    <a:cubicBezTo>
                      <a:pt x="9" y="24"/>
                      <a:pt x="0" y="37"/>
                      <a:pt x="0" y="52"/>
                    </a:cubicBezTo>
                    <a:cubicBezTo>
                      <a:pt x="0" y="55"/>
                      <a:pt x="0" y="57"/>
                      <a:pt x="1" y="59"/>
                    </a:cubicBezTo>
                    <a:cubicBezTo>
                      <a:pt x="8" y="68"/>
                      <a:pt x="19" y="73"/>
                      <a:pt x="30" y="73"/>
                    </a:cubicBezTo>
                    <a:cubicBezTo>
                      <a:pt x="37" y="73"/>
                      <a:pt x="43" y="72"/>
                      <a:pt x="48" y="69"/>
                    </a:cubicBezTo>
                    <a:cubicBezTo>
                      <a:pt x="47" y="68"/>
                      <a:pt x="46" y="66"/>
                      <a:pt x="45" y="65"/>
                    </a:cubicBezTo>
                    <a:cubicBezTo>
                      <a:pt x="45" y="65"/>
                      <a:pt x="45" y="65"/>
                      <a:pt x="45" y="65"/>
                    </a:cubicBezTo>
                    <a:cubicBezTo>
                      <a:pt x="45" y="64"/>
                      <a:pt x="45" y="64"/>
                      <a:pt x="45" y="64"/>
                    </a:cubicBezTo>
                    <a:cubicBezTo>
                      <a:pt x="44" y="62"/>
                      <a:pt x="44" y="60"/>
                      <a:pt x="44" y="58"/>
                    </a:cubicBezTo>
                    <a:cubicBezTo>
                      <a:pt x="44" y="48"/>
                      <a:pt x="49" y="39"/>
                      <a:pt x="56" y="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23" name="Freeform 15"/>
              <p:cNvSpPr>
                <a:spLocks noEditPoints="1"/>
              </p:cNvSpPr>
              <p:nvPr/>
            </p:nvSpPr>
            <p:spPr bwMode="auto">
              <a:xfrm>
                <a:off x="764" y="1062"/>
                <a:ext cx="121" cy="63"/>
              </a:xfrm>
              <a:custGeom>
                <a:avLst/>
                <a:gdLst>
                  <a:gd name="T0" fmla="*/ 46888 w 40"/>
                  <a:gd name="T1" fmla="*/ 0 h 21"/>
                  <a:gd name="T2" fmla="*/ 0 w 40"/>
                  <a:gd name="T3" fmla="*/ 39366 h 21"/>
                  <a:gd name="T4" fmla="*/ 6864 w 40"/>
                  <a:gd name="T5" fmla="*/ 39366 h 21"/>
                  <a:gd name="T6" fmla="*/ 23032 w 40"/>
                  <a:gd name="T7" fmla="*/ 39366 h 21"/>
                  <a:gd name="T8" fmla="*/ 46888 w 40"/>
                  <a:gd name="T9" fmla="*/ 45927 h 21"/>
                  <a:gd name="T10" fmla="*/ 71913 w 40"/>
                  <a:gd name="T11" fmla="*/ 39366 h 21"/>
                  <a:gd name="T12" fmla="*/ 88167 w 40"/>
                  <a:gd name="T13" fmla="*/ 39366 h 21"/>
                  <a:gd name="T14" fmla="*/ 92704 w 40"/>
                  <a:gd name="T15" fmla="*/ 39366 h 21"/>
                  <a:gd name="T16" fmla="*/ 46888 w 40"/>
                  <a:gd name="T17" fmla="*/ 0 h 21"/>
                  <a:gd name="T18" fmla="*/ 46888 w 40"/>
                  <a:gd name="T19" fmla="*/ 32805 h 21"/>
                  <a:gd name="T20" fmla="*/ 39029 w 40"/>
                  <a:gd name="T21" fmla="*/ 24057 h 21"/>
                  <a:gd name="T22" fmla="*/ 46888 w 40"/>
                  <a:gd name="T23" fmla="*/ 17496 h 21"/>
                  <a:gd name="T24" fmla="*/ 56029 w 40"/>
                  <a:gd name="T25" fmla="*/ 24057 h 21"/>
                  <a:gd name="T26" fmla="*/ 46888 w 40"/>
                  <a:gd name="T27" fmla="*/ 3280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21">
                    <a:moveTo>
                      <a:pt x="20" y="0"/>
                    </a:moveTo>
                    <a:cubicBezTo>
                      <a:pt x="10" y="0"/>
                      <a:pt x="1" y="8"/>
                      <a:pt x="0" y="18"/>
                    </a:cubicBezTo>
                    <a:cubicBezTo>
                      <a:pt x="3" y="18"/>
                      <a:pt x="3" y="18"/>
                      <a:pt x="3" y="18"/>
                    </a:cubicBezTo>
                    <a:cubicBezTo>
                      <a:pt x="10" y="18"/>
                      <a:pt x="10" y="18"/>
                      <a:pt x="10" y="18"/>
                    </a:cubicBezTo>
                    <a:cubicBezTo>
                      <a:pt x="11" y="20"/>
                      <a:pt x="15" y="21"/>
                      <a:pt x="20" y="21"/>
                    </a:cubicBezTo>
                    <a:cubicBezTo>
                      <a:pt x="25" y="21"/>
                      <a:pt x="30" y="20"/>
                      <a:pt x="31" y="18"/>
                    </a:cubicBezTo>
                    <a:cubicBezTo>
                      <a:pt x="38" y="18"/>
                      <a:pt x="38" y="18"/>
                      <a:pt x="38" y="18"/>
                    </a:cubicBezTo>
                    <a:cubicBezTo>
                      <a:pt x="40" y="18"/>
                      <a:pt x="40" y="18"/>
                      <a:pt x="40" y="18"/>
                    </a:cubicBezTo>
                    <a:cubicBezTo>
                      <a:pt x="39" y="8"/>
                      <a:pt x="31" y="0"/>
                      <a:pt x="20" y="0"/>
                    </a:cubicBezTo>
                    <a:close/>
                    <a:moveTo>
                      <a:pt x="20" y="15"/>
                    </a:moveTo>
                    <a:cubicBezTo>
                      <a:pt x="18" y="15"/>
                      <a:pt x="17" y="13"/>
                      <a:pt x="17" y="11"/>
                    </a:cubicBezTo>
                    <a:cubicBezTo>
                      <a:pt x="17" y="9"/>
                      <a:pt x="18" y="8"/>
                      <a:pt x="20" y="8"/>
                    </a:cubicBezTo>
                    <a:cubicBezTo>
                      <a:pt x="22" y="8"/>
                      <a:pt x="24" y="9"/>
                      <a:pt x="24" y="11"/>
                    </a:cubicBezTo>
                    <a:cubicBezTo>
                      <a:pt x="24" y="13"/>
                      <a:pt x="22" y="15"/>
                      <a:pt x="20" y="1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4" name="Freeform 16"/>
              <p:cNvSpPr/>
              <p:nvPr/>
            </p:nvSpPr>
            <p:spPr bwMode="auto">
              <a:xfrm>
                <a:off x="885" y="1182"/>
                <a:ext cx="133" cy="160"/>
              </a:xfrm>
              <a:custGeom>
                <a:avLst/>
                <a:gdLst>
                  <a:gd name="T0" fmla="*/ 67111 w 44"/>
                  <a:gd name="T1" fmla="*/ 31807 h 53"/>
                  <a:gd name="T2" fmla="*/ 60267 w 44"/>
                  <a:gd name="T3" fmla="*/ 29573 h 53"/>
                  <a:gd name="T4" fmla="*/ 67111 w 44"/>
                  <a:gd name="T5" fmla="*/ 25090 h 53"/>
                  <a:gd name="T6" fmla="*/ 80725 w 44"/>
                  <a:gd name="T7" fmla="*/ 2261 h 53"/>
                  <a:gd name="T8" fmla="*/ 80725 w 44"/>
                  <a:gd name="T9" fmla="*/ 0 h 53"/>
                  <a:gd name="T10" fmla="*/ 80725 w 44"/>
                  <a:gd name="T11" fmla="*/ 0 h 53"/>
                  <a:gd name="T12" fmla="*/ 67111 w 44"/>
                  <a:gd name="T13" fmla="*/ 0 h 53"/>
                  <a:gd name="T14" fmla="*/ 67111 w 44"/>
                  <a:gd name="T15" fmla="*/ 0 h 53"/>
                  <a:gd name="T16" fmla="*/ 51259 w 44"/>
                  <a:gd name="T17" fmla="*/ 4483 h 53"/>
                  <a:gd name="T18" fmla="*/ 34299 w 44"/>
                  <a:gd name="T19" fmla="*/ 0 h 53"/>
                  <a:gd name="T20" fmla="*/ 32062 w 44"/>
                  <a:gd name="T21" fmla="*/ 0 h 53"/>
                  <a:gd name="T22" fmla="*/ 20715 w 44"/>
                  <a:gd name="T23" fmla="*/ 0 h 53"/>
                  <a:gd name="T24" fmla="*/ 20715 w 44"/>
                  <a:gd name="T25" fmla="*/ 0 h 53"/>
                  <a:gd name="T26" fmla="*/ 20715 w 44"/>
                  <a:gd name="T27" fmla="*/ 2261 h 53"/>
                  <a:gd name="T28" fmla="*/ 34299 w 44"/>
                  <a:gd name="T29" fmla="*/ 25090 h 53"/>
                  <a:gd name="T30" fmla="*/ 41151 w 44"/>
                  <a:gd name="T31" fmla="*/ 29573 h 53"/>
                  <a:gd name="T32" fmla="*/ 32062 w 44"/>
                  <a:gd name="T33" fmla="*/ 31807 h 53"/>
                  <a:gd name="T34" fmla="*/ 0 w 44"/>
                  <a:gd name="T35" fmla="*/ 87052 h 53"/>
                  <a:gd name="T36" fmla="*/ 0 w 44"/>
                  <a:gd name="T37" fmla="*/ 96021 h 53"/>
                  <a:gd name="T38" fmla="*/ 51259 w 44"/>
                  <a:gd name="T39" fmla="*/ 121111 h 53"/>
                  <a:gd name="T40" fmla="*/ 51259 w 44"/>
                  <a:gd name="T41" fmla="*/ 121111 h 53"/>
                  <a:gd name="T42" fmla="*/ 51259 w 44"/>
                  <a:gd name="T43" fmla="*/ 121111 h 53"/>
                  <a:gd name="T44" fmla="*/ 99182 w 44"/>
                  <a:gd name="T45" fmla="*/ 96021 h 53"/>
                  <a:gd name="T46" fmla="*/ 101437 w 44"/>
                  <a:gd name="T47" fmla="*/ 87052 h 53"/>
                  <a:gd name="T48" fmla="*/ 67111 w 44"/>
                  <a:gd name="T49" fmla="*/ 31807 h 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53">
                    <a:moveTo>
                      <a:pt x="29" y="14"/>
                    </a:moveTo>
                    <a:cubicBezTo>
                      <a:pt x="26" y="13"/>
                      <a:pt x="26" y="13"/>
                      <a:pt x="26" y="13"/>
                    </a:cubicBezTo>
                    <a:cubicBezTo>
                      <a:pt x="29" y="11"/>
                      <a:pt x="29" y="11"/>
                      <a:pt x="29" y="11"/>
                    </a:cubicBezTo>
                    <a:cubicBezTo>
                      <a:pt x="32" y="9"/>
                      <a:pt x="35" y="5"/>
                      <a:pt x="35" y="1"/>
                    </a:cubicBezTo>
                    <a:cubicBezTo>
                      <a:pt x="35" y="1"/>
                      <a:pt x="35" y="0"/>
                      <a:pt x="35" y="0"/>
                    </a:cubicBezTo>
                    <a:cubicBezTo>
                      <a:pt x="35" y="0"/>
                      <a:pt x="35" y="0"/>
                      <a:pt x="35" y="0"/>
                    </a:cubicBezTo>
                    <a:cubicBezTo>
                      <a:pt x="29" y="0"/>
                      <a:pt x="29" y="0"/>
                      <a:pt x="29" y="0"/>
                    </a:cubicBezTo>
                    <a:cubicBezTo>
                      <a:pt x="29" y="0"/>
                      <a:pt x="29" y="0"/>
                      <a:pt x="29" y="0"/>
                    </a:cubicBezTo>
                    <a:cubicBezTo>
                      <a:pt x="28" y="1"/>
                      <a:pt x="25" y="2"/>
                      <a:pt x="22" y="2"/>
                    </a:cubicBezTo>
                    <a:cubicBezTo>
                      <a:pt x="18" y="2"/>
                      <a:pt x="15" y="1"/>
                      <a:pt x="15" y="0"/>
                    </a:cubicBezTo>
                    <a:cubicBezTo>
                      <a:pt x="14" y="0"/>
                      <a:pt x="14" y="0"/>
                      <a:pt x="14" y="0"/>
                    </a:cubicBezTo>
                    <a:cubicBezTo>
                      <a:pt x="9" y="0"/>
                      <a:pt x="9" y="0"/>
                      <a:pt x="9" y="0"/>
                    </a:cubicBezTo>
                    <a:cubicBezTo>
                      <a:pt x="9" y="0"/>
                      <a:pt x="9" y="0"/>
                      <a:pt x="9" y="0"/>
                    </a:cubicBezTo>
                    <a:cubicBezTo>
                      <a:pt x="9" y="0"/>
                      <a:pt x="9" y="1"/>
                      <a:pt x="9" y="1"/>
                    </a:cubicBezTo>
                    <a:cubicBezTo>
                      <a:pt x="9" y="5"/>
                      <a:pt x="11" y="9"/>
                      <a:pt x="15" y="11"/>
                    </a:cubicBezTo>
                    <a:cubicBezTo>
                      <a:pt x="18" y="13"/>
                      <a:pt x="18" y="13"/>
                      <a:pt x="18" y="13"/>
                    </a:cubicBezTo>
                    <a:cubicBezTo>
                      <a:pt x="14" y="14"/>
                      <a:pt x="14" y="14"/>
                      <a:pt x="14" y="14"/>
                    </a:cubicBezTo>
                    <a:cubicBezTo>
                      <a:pt x="6" y="18"/>
                      <a:pt x="0" y="27"/>
                      <a:pt x="0" y="38"/>
                    </a:cubicBezTo>
                    <a:cubicBezTo>
                      <a:pt x="0" y="39"/>
                      <a:pt x="0" y="41"/>
                      <a:pt x="0" y="42"/>
                    </a:cubicBezTo>
                    <a:cubicBezTo>
                      <a:pt x="6" y="49"/>
                      <a:pt x="13" y="53"/>
                      <a:pt x="22" y="53"/>
                    </a:cubicBezTo>
                    <a:cubicBezTo>
                      <a:pt x="22" y="53"/>
                      <a:pt x="22" y="53"/>
                      <a:pt x="22" y="53"/>
                    </a:cubicBezTo>
                    <a:cubicBezTo>
                      <a:pt x="22" y="53"/>
                      <a:pt x="22" y="53"/>
                      <a:pt x="22" y="53"/>
                    </a:cubicBezTo>
                    <a:cubicBezTo>
                      <a:pt x="30" y="53"/>
                      <a:pt x="38" y="49"/>
                      <a:pt x="43" y="42"/>
                    </a:cubicBezTo>
                    <a:cubicBezTo>
                      <a:pt x="43" y="41"/>
                      <a:pt x="44" y="39"/>
                      <a:pt x="44" y="38"/>
                    </a:cubicBezTo>
                    <a:cubicBezTo>
                      <a:pt x="44" y="27"/>
                      <a:pt x="37" y="18"/>
                      <a:pt x="29"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25" name="Freeform 17"/>
              <p:cNvSpPr>
                <a:spLocks noEditPoints="1"/>
              </p:cNvSpPr>
              <p:nvPr/>
            </p:nvSpPr>
            <p:spPr bwMode="auto">
              <a:xfrm>
                <a:off x="906" y="1134"/>
                <a:ext cx="88" cy="45"/>
              </a:xfrm>
              <a:custGeom>
                <a:avLst/>
                <a:gdLst>
                  <a:gd name="T0" fmla="*/ 9273012 w 29"/>
                  <a:gd name="T1" fmla="*/ 0 h 15"/>
                  <a:gd name="T2" fmla="*/ 0 w 29"/>
                  <a:gd name="T3" fmla="*/ 6908733 h 15"/>
                  <a:gd name="T4" fmla="*/ 1200772 w 29"/>
                  <a:gd name="T5" fmla="*/ 6908733 h 15"/>
                  <a:gd name="T6" fmla="*/ 4233932 w 29"/>
                  <a:gd name="T7" fmla="*/ 6908733 h 15"/>
                  <a:gd name="T8" fmla="*/ 9273012 w 29"/>
                  <a:gd name="T9" fmla="*/ 7971615 h 15"/>
                  <a:gd name="T10" fmla="*/ 13435722 w 29"/>
                  <a:gd name="T11" fmla="*/ 6908733 h 15"/>
                  <a:gd name="T12" fmla="*/ 17081726 w 29"/>
                  <a:gd name="T13" fmla="*/ 6908733 h 15"/>
                  <a:gd name="T14" fmla="*/ 17671192 w 29"/>
                  <a:gd name="T15" fmla="*/ 6908733 h 15"/>
                  <a:gd name="T16" fmla="*/ 9273012 w 29"/>
                  <a:gd name="T17" fmla="*/ 0 h 15"/>
                  <a:gd name="T18" fmla="*/ 9273012 w 29"/>
                  <a:gd name="T19" fmla="*/ 5845851 h 15"/>
                  <a:gd name="T20" fmla="*/ 7218761 w 29"/>
                  <a:gd name="T21" fmla="*/ 4251528 h 15"/>
                  <a:gd name="T22" fmla="*/ 9273012 w 29"/>
                  <a:gd name="T23" fmla="*/ 3188646 h 15"/>
                  <a:gd name="T24" fmla="*/ 10452689 w 29"/>
                  <a:gd name="T25" fmla="*/ 4251528 h 15"/>
                  <a:gd name="T26" fmla="*/ 9273012 w 29"/>
                  <a:gd name="T27" fmla="*/ 5845851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15">
                    <a:moveTo>
                      <a:pt x="15" y="0"/>
                    </a:moveTo>
                    <a:cubicBezTo>
                      <a:pt x="7" y="0"/>
                      <a:pt x="1" y="6"/>
                      <a:pt x="0" y="13"/>
                    </a:cubicBezTo>
                    <a:cubicBezTo>
                      <a:pt x="2" y="13"/>
                      <a:pt x="2" y="13"/>
                      <a:pt x="2" y="13"/>
                    </a:cubicBezTo>
                    <a:cubicBezTo>
                      <a:pt x="7" y="13"/>
                      <a:pt x="7" y="13"/>
                      <a:pt x="7" y="13"/>
                    </a:cubicBezTo>
                    <a:cubicBezTo>
                      <a:pt x="8" y="14"/>
                      <a:pt x="11" y="15"/>
                      <a:pt x="15" y="15"/>
                    </a:cubicBezTo>
                    <a:cubicBezTo>
                      <a:pt x="18" y="15"/>
                      <a:pt x="21" y="14"/>
                      <a:pt x="22" y="13"/>
                    </a:cubicBezTo>
                    <a:cubicBezTo>
                      <a:pt x="28" y="13"/>
                      <a:pt x="28" y="13"/>
                      <a:pt x="28" y="13"/>
                    </a:cubicBezTo>
                    <a:cubicBezTo>
                      <a:pt x="29" y="13"/>
                      <a:pt x="29" y="13"/>
                      <a:pt x="29" y="13"/>
                    </a:cubicBezTo>
                    <a:cubicBezTo>
                      <a:pt x="28" y="6"/>
                      <a:pt x="22" y="0"/>
                      <a:pt x="15" y="0"/>
                    </a:cubicBezTo>
                    <a:close/>
                    <a:moveTo>
                      <a:pt x="15" y="11"/>
                    </a:moveTo>
                    <a:cubicBezTo>
                      <a:pt x="13" y="11"/>
                      <a:pt x="12" y="10"/>
                      <a:pt x="12" y="8"/>
                    </a:cubicBezTo>
                    <a:cubicBezTo>
                      <a:pt x="12" y="7"/>
                      <a:pt x="13" y="6"/>
                      <a:pt x="15" y="6"/>
                    </a:cubicBezTo>
                    <a:cubicBezTo>
                      <a:pt x="16" y="6"/>
                      <a:pt x="17" y="7"/>
                      <a:pt x="17" y="8"/>
                    </a:cubicBezTo>
                    <a:cubicBezTo>
                      <a:pt x="17" y="10"/>
                      <a:pt x="16" y="11"/>
                      <a:pt x="15" y="1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grpSp>
        <p:nvGrpSpPr>
          <p:cNvPr id="11" name="组合 10"/>
          <p:cNvGrpSpPr/>
          <p:nvPr/>
        </p:nvGrpSpPr>
        <p:grpSpPr>
          <a:xfrm>
            <a:off x="6927808" y="1571239"/>
            <a:ext cx="1312542" cy="1866366"/>
            <a:chOff x="6803895" y="1293813"/>
            <a:chExt cx="1481139" cy="2106102"/>
          </a:xfrm>
          <a:effectLst/>
        </p:grpSpPr>
        <p:sp>
          <p:nvSpPr>
            <p:cNvPr id="12" name="矩形 11"/>
            <p:cNvSpPr/>
            <p:nvPr/>
          </p:nvSpPr>
          <p:spPr>
            <a:xfrm>
              <a:off x="6948488" y="1293813"/>
              <a:ext cx="1282700" cy="1282700"/>
            </a:xfrm>
            <a:prstGeom prst="rect">
              <a:avLst/>
            </a:prstGeom>
            <a:solidFill>
              <a:srgbClr val="5BACB6"/>
            </a:solidFill>
            <a:ln>
              <a:noFill/>
            </a:ln>
          </p:spPr>
          <p:txBody>
            <a:bodyPr/>
            <a:lstStyle/>
            <a:p>
              <a:pPr defTabSz="514350">
                <a:defRPr/>
              </a:pPr>
              <a:endParaRPr lang="zh-CN" altLang="en-US" sz="1015">
                <a:solidFill>
                  <a:prstClr val="black"/>
                </a:solidFill>
              </a:endParaRPr>
            </a:p>
          </p:txBody>
        </p:sp>
        <p:grpSp>
          <p:nvGrpSpPr>
            <p:cNvPr id="13" name="组合 48"/>
            <p:cNvGrpSpPr/>
            <p:nvPr/>
          </p:nvGrpSpPr>
          <p:grpSpPr bwMode="auto">
            <a:xfrm>
              <a:off x="6803895" y="2566369"/>
              <a:ext cx="1481139" cy="833546"/>
              <a:chOff x="6695100" y="2794539"/>
              <a:chExt cx="1481949" cy="834286"/>
            </a:xfrm>
          </p:grpSpPr>
          <p:sp>
            <p:nvSpPr>
              <p:cNvPr id="15" name="矩形 14"/>
              <p:cNvSpPr/>
              <p:nvPr/>
            </p:nvSpPr>
            <p:spPr>
              <a:xfrm>
                <a:off x="6827637" y="2804691"/>
                <a:ext cx="1292929" cy="800809"/>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6" name="TextBox 53"/>
              <p:cNvSpPr txBox="1">
                <a:spLocks noChangeArrowheads="1"/>
              </p:cNvSpPr>
              <p:nvPr/>
            </p:nvSpPr>
            <p:spPr bwMode="auto">
              <a:xfrm>
                <a:off x="6695100" y="2794539"/>
                <a:ext cx="1481949" cy="834286"/>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  锐普</a:t>
                </a:r>
                <a:r>
                  <a:rPr lang="en-US" altLang="zh-CN" dirty="0">
                    <a:solidFill>
                      <a:prstClr val="white"/>
                    </a:solidFill>
                  </a:rPr>
                  <a:t>PPT</a:t>
                </a:r>
                <a:r>
                  <a:rPr lang="zh-CN" altLang="en-US" dirty="0">
                    <a:solidFill>
                      <a:prstClr val="white"/>
                    </a:solidFill>
                  </a:rPr>
                  <a:t>专业</a:t>
                </a:r>
                <a:endParaRPr lang="en-US" altLang="zh-CN" dirty="0">
                  <a:solidFill>
                    <a:prstClr val="white"/>
                  </a:solidFill>
                </a:endParaRPr>
              </a:p>
              <a:p>
                <a:pPr algn="ctr" defTabSz="685800">
                  <a:lnSpc>
                    <a:spcPct val="100000"/>
                  </a:lnSpc>
                </a:pPr>
                <a:r>
                  <a:rPr lang="en-US" altLang="zh-CN" dirty="0">
                    <a:solidFill>
                      <a:prstClr val="white"/>
                    </a:solidFill>
                  </a:rPr>
                  <a:t>  PPT</a:t>
                </a:r>
                <a:r>
                  <a:rPr lang="zh-CN" altLang="en-US" dirty="0">
                    <a:solidFill>
                      <a:prstClr val="white"/>
                    </a:solidFill>
                  </a:rPr>
                  <a:t>动画教程</a:t>
                </a:r>
                <a:endParaRPr lang="en-US" altLang="zh-CN" dirty="0">
                  <a:solidFill>
                    <a:prstClr val="white"/>
                  </a:solidFill>
                </a:endParaRPr>
              </a:p>
              <a:p>
                <a:pPr algn="ctr" defTabSz="685800">
                  <a:lnSpc>
                    <a:spcPct val="100000"/>
                  </a:lnSpc>
                </a:pPr>
                <a:r>
                  <a:rPr lang="en-US" altLang="zh-CN" dirty="0">
                    <a:solidFill>
                      <a:prstClr val="white"/>
                    </a:solidFill>
                  </a:rPr>
                  <a:t>《PPT</a:t>
                </a:r>
                <a:r>
                  <a:rPr lang="zh-CN" altLang="en-US" dirty="0">
                    <a:solidFill>
                      <a:prstClr val="white"/>
                    </a:solidFill>
                  </a:rPr>
                  <a:t>动画传奇</a:t>
                </a:r>
                <a:r>
                  <a:rPr lang="en-US" altLang="zh-CN" dirty="0">
                    <a:solidFill>
                      <a:prstClr val="white"/>
                    </a:solidFill>
                  </a:rPr>
                  <a:t>》</a:t>
                </a:r>
                <a:endParaRPr lang="en-US" altLang="zh-CN" dirty="0">
                  <a:solidFill>
                    <a:prstClr val="white"/>
                  </a:solidFill>
                </a:endParaRPr>
              </a:p>
              <a:p>
                <a:pPr algn="ctr" defTabSz="685800">
                  <a:lnSpc>
                    <a:spcPct val="100000"/>
                  </a:lnSpc>
                </a:pPr>
                <a:r>
                  <a:rPr lang="zh-CN" altLang="en-US" dirty="0">
                    <a:solidFill>
                      <a:prstClr val="white"/>
                    </a:solidFill>
                  </a:rPr>
                  <a:t>   正式上市</a:t>
                </a:r>
                <a:endParaRPr lang="zh-CN" altLang="en-US" dirty="0">
                  <a:solidFill>
                    <a:prstClr val="white"/>
                  </a:solidFill>
                </a:endParaRPr>
              </a:p>
            </p:txBody>
          </p:sp>
        </p:grpSp>
        <p:sp>
          <p:nvSpPr>
            <p:cNvPr id="14" name="Freeform 10"/>
            <p:cNvSpPr>
              <a:spLocks noEditPoints="1"/>
            </p:cNvSpPr>
            <p:nvPr/>
          </p:nvSpPr>
          <p:spPr bwMode="auto">
            <a:xfrm>
              <a:off x="7337425" y="1677988"/>
              <a:ext cx="503238" cy="514350"/>
            </a:xfrm>
            <a:custGeom>
              <a:avLst/>
              <a:gdLst>
                <a:gd name="T0" fmla="*/ 2147483647 w 75"/>
                <a:gd name="T1" fmla="*/ 0 h 77"/>
                <a:gd name="T2" fmla="*/ 2147483647 w 75"/>
                <a:gd name="T3" fmla="*/ 0 h 77"/>
                <a:gd name="T4" fmla="*/ 0 w 75"/>
                <a:gd name="T5" fmla="*/ 2147483647 h 77"/>
                <a:gd name="T6" fmla="*/ 0 w 75"/>
                <a:gd name="T7" fmla="*/ 2147483647 h 77"/>
                <a:gd name="T8" fmla="*/ 2147483647 w 75"/>
                <a:gd name="T9" fmla="*/ 2147483647 h 77"/>
                <a:gd name="T10" fmla="*/ 2147483647 w 75"/>
                <a:gd name="T11" fmla="*/ 2147483647 h 77"/>
                <a:gd name="T12" fmla="*/ 2147483647 w 75"/>
                <a:gd name="T13" fmla="*/ 2147483647 h 77"/>
                <a:gd name="T14" fmla="*/ 2147483647 w 75"/>
                <a:gd name="T15" fmla="*/ 2147483647 h 77"/>
                <a:gd name="T16" fmla="*/ 2147483647 w 75"/>
                <a:gd name="T17" fmla="*/ 2147483647 h 77"/>
                <a:gd name="T18" fmla="*/ 2147483647 w 75"/>
                <a:gd name="T19" fmla="*/ 2147483647 h 77"/>
                <a:gd name="T20" fmla="*/ 2147483647 w 75"/>
                <a:gd name="T21" fmla="*/ 0 h 77"/>
                <a:gd name="T22" fmla="*/ 2147483647 w 75"/>
                <a:gd name="T23" fmla="*/ 2147483647 h 77"/>
                <a:gd name="T24" fmla="*/ 2147483647 w 75"/>
                <a:gd name="T25" fmla="*/ 2147483647 h 77"/>
                <a:gd name="T26" fmla="*/ 2147483647 w 75"/>
                <a:gd name="T27" fmla="*/ 2147483647 h 77"/>
                <a:gd name="T28" fmla="*/ 2147483647 w 75"/>
                <a:gd name="T29" fmla="*/ 2147483647 h 77"/>
                <a:gd name="T30" fmla="*/ 2147483647 w 75"/>
                <a:gd name="T31" fmla="*/ 2147483647 h 77"/>
                <a:gd name="T32" fmla="*/ 2147483647 w 75"/>
                <a:gd name="T33" fmla="*/ 2147483647 h 77"/>
                <a:gd name="T34" fmla="*/ 2147483647 w 75"/>
                <a:gd name="T35" fmla="*/ 2147483647 h 77"/>
                <a:gd name="T36" fmla="*/ 2147483647 w 75"/>
                <a:gd name="T37" fmla="*/ 2147483647 h 77"/>
                <a:gd name="T38" fmla="*/ 2147483647 w 75"/>
                <a:gd name="T39" fmla="*/ 2147483647 h 77"/>
                <a:gd name="T40" fmla="*/ 2147483647 w 75"/>
                <a:gd name="T41" fmla="*/ 2147483647 h 77"/>
                <a:gd name="T42" fmla="*/ 2147483647 w 75"/>
                <a:gd name="T43" fmla="*/ 2147483647 h 77"/>
                <a:gd name="T44" fmla="*/ 2147483647 w 75"/>
                <a:gd name="T45" fmla="*/ 2147483647 h 77"/>
                <a:gd name="T46" fmla="*/ 2147483647 w 75"/>
                <a:gd name="T47" fmla="*/ 2147483647 h 77"/>
                <a:gd name="T48" fmla="*/ 2147483647 w 75"/>
                <a:gd name="T49" fmla="*/ 2147483647 h 77"/>
                <a:gd name="T50" fmla="*/ 2147483647 w 75"/>
                <a:gd name="T51" fmla="*/ 2147483647 h 77"/>
                <a:gd name="T52" fmla="*/ 2147483647 w 75"/>
                <a:gd name="T53" fmla="*/ 2147483647 h 77"/>
                <a:gd name="T54" fmla="*/ 2147483647 w 75"/>
                <a:gd name="T55" fmla="*/ 2147483647 h 77"/>
                <a:gd name="T56" fmla="*/ 2147483647 w 75"/>
                <a:gd name="T57" fmla="*/ 2147483647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5" h="77">
                  <a:moveTo>
                    <a:pt x="59" y="0"/>
                  </a:moveTo>
                  <a:cubicBezTo>
                    <a:pt x="16" y="0"/>
                    <a:pt x="16" y="0"/>
                    <a:pt x="16" y="0"/>
                  </a:cubicBezTo>
                  <a:cubicBezTo>
                    <a:pt x="7" y="0"/>
                    <a:pt x="0" y="8"/>
                    <a:pt x="0" y="18"/>
                  </a:cubicBezTo>
                  <a:cubicBezTo>
                    <a:pt x="0" y="36"/>
                    <a:pt x="0" y="36"/>
                    <a:pt x="0" y="36"/>
                  </a:cubicBezTo>
                  <a:cubicBezTo>
                    <a:pt x="0" y="44"/>
                    <a:pt x="4" y="50"/>
                    <a:pt x="10" y="53"/>
                  </a:cubicBezTo>
                  <a:cubicBezTo>
                    <a:pt x="5" y="69"/>
                    <a:pt x="3" y="77"/>
                    <a:pt x="3" y="77"/>
                  </a:cubicBezTo>
                  <a:cubicBezTo>
                    <a:pt x="42" y="54"/>
                    <a:pt x="42" y="54"/>
                    <a:pt x="42" y="54"/>
                  </a:cubicBezTo>
                  <a:cubicBezTo>
                    <a:pt x="59" y="54"/>
                    <a:pt x="59" y="54"/>
                    <a:pt x="59" y="54"/>
                  </a:cubicBezTo>
                  <a:cubicBezTo>
                    <a:pt x="68" y="54"/>
                    <a:pt x="75" y="46"/>
                    <a:pt x="75" y="36"/>
                  </a:cubicBezTo>
                  <a:cubicBezTo>
                    <a:pt x="75" y="18"/>
                    <a:pt x="75" y="18"/>
                    <a:pt x="75" y="18"/>
                  </a:cubicBezTo>
                  <a:cubicBezTo>
                    <a:pt x="75" y="8"/>
                    <a:pt x="68" y="0"/>
                    <a:pt x="59" y="0"/>
                  </a:cubicBezTo>
                  <a:close/>
                  <a:moveTo>
                    <a:pt x="44" y="35"/>
                  </a:moveTo>
                  <a:cubicBezTo>
                    <a:pt x="44" y="37"/>
                    <a:pt x="43" y="38"/>
                    <a:pt x="41" y="38"/>
                  </a:cubicBezTo>
                  <a:cubicBezTo>
                    <a:pt x="18" y="38"/>
                    <a:pt x="18" y="38"/>
                    <a:pt x="18" y="38"/>
                  </a:cubicBezTo>
                  <a:cubicBezTo>
                    <a:pt x="16" y="38"/>
                    <a:pt x="14" y="37"/>
                    <a:pt x="14" y="35"/>
                  </a:cubicBezTo>
                  <a:cubicBezTo>
                    <a:pt x="14" y="32"/>
                    <a:pt x="14" y="32"/>
                    <a:pt x="14" y="32"/>
                  </a:cubicBezTo>
                  <a:cubicBezTo>
                    <a:pt x="14" y="31"/>
                    <a:pt x="16" y="29"/>
                    <a:pt x="18" y="29"/>
                  </a:cubicBezTo>
                  <a:cubicBezTo>
                    <a:pt x="41" y="29"/>
                    <a:pt x="41" y="29"/>
                    <a:pt x="41" y="29"/>
                  </a:cubicBezTo>
                  <a:cubicBezTo>
                    <a:pt x="43" y="29"/>
                    <a:pt x="44" y="31"/>
                    <a:pt x="44" y="32"/>
                  </a:cubicBezTo>
                  <a:lnTo>
                    <a:pt x="44" y="35"/>
                  </a:lnTo>
                  <a:close/>
                  <a:moveTo>
                    <a:pt x="61" y="21"/>
                  </a:moveTo>
                  <a:cubicBezTo>
                    <a:pt x="61" y="23"/>
                    <a:pt x="59" y="24"/>
                    <a:pt x="57" y="24"/>
                  </a:cubicBezTo>
                  <a:cubicBezTo>
                    <a:pt x="18" y="24"/>
                    <a:pt x="18" y="24"/>
                    <a:pt x="18" y="24"/>
                  </a:cubicBezTo>
                  <a:cubicBezTo>
                    <a:pt x="16" y="24"/>
                    <a:pt x="14" y="23"/>
                    <a:pt x="14" y="21"/>
                  </a:cubicBezTo>
                  <a:cubicBezTo>
                    <a:pt x="14" y="18"/>
                    <a:pt x="14" y="18"/>
                    <a:pt x="14" y="18"/>
                  </a:cubicBezTo>
                  <a:cubicBezTo>
                    <a:pt x="14" y="16"/>
                    <a:pt x="16" y="15"/>
                    <a:pt x="18" y="15"/>
                  </a:cubicBezTo>
                  <a:cubicBezTo>
                    <a:pt x="57" y="15"/>
                    <a:pt x="57" y="15"/>
                    <a:pt x="57" y="15"/>
                  </a:cubicBezTo>
                  <a:cubicBezTo>
                    <a:pt x="59" y="15"/>
                    <a:pt x="61" y="16"/>
                    <a:pt x="61" y="18"/>
                  </a:cubicBezTo>
                  <a:lnTo>
                    <a:pt x="61" y="2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cxnSp>
        <p:nvCxnSpPr>
          <p:cNvPr id="3" name="直接连接符 2"/>
          <p:cNvCxnSpPr>
            <a:endCxn id="60" idx="2"/>
          </p:cNvCxnSpPr>
          <p:nvPr/>
        </p:nvCxnSpPr>
        <p:spPr>
          <a:xfrm>
            <a:off x="1516977" y="3636169"/>
            <a:ext cx="140948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389471"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5" name="椭圆 4"/>
          <p:cNvSpPr/>
          <p:nvPr/>
        </p:nvSpPr>
        <p:spPr>
          <a:xfrm>
            <a:off x="7557331" y="3555206"/>
            <a:ext cx="161925" cy="161925"/>
          </a:xfrm>
          <a:prstGeom prst="ellipse">
            <a:avLst/>
          </a:prstGeom>
          <a:solidFill>
            <a:srgbClr val="5BACB6"/>
          </a:solidFill>
          <a:ln w="12700">
            <a:noFill/>
          </a:ln>
          <a:effectLst/>
        </p:spPr>
        <p:txBody>
          <a:bodyPr/>
          <a:lstStyle/>
          <a:p>
            <a:pPr defTabSz="514350">
              <a:defRPr/>
            </a:pPr>
            <a:endParaRPr lang="zh-CN" altLang="en-US" sz="1015">
              <a:solidFill>
                <a:prstClr val="black"/>
              </a:solidFill>
            </a:endParaRPr>
          </a:p>
        </p:txBody>
      </p:sp>
      <p:sp>
        <p:nvSpPr>
          <p:cNvPr id="6" name="TextBox 34"/>
          <p:cNvSpPr txBox="1">
            <a:spLocks noChangeArrowheads="1"/>
          </p:cNvSpPr>
          <p:nvPr/>
        </p:nvSpPr>
        <p:spPr bwMode="auto">
          <a:xfrm>
            <a:off x="2473046" y="3770710"/>
            <a:ext cx="102506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2007</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10</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7" name="TextBox 35"/>
          <p:cNvSpPr txBox="1">
            <a:spLocks noChangeArrowheads="1"/>
          </p:cNvSpPr>
          <p:nvPr/>
        </p:nvSpPr>
        <p:spPr bwMode="auto">
          <a:xfrm>
            <a:off x="5591004" y="3770710"/>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2009</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5</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8" name="TextBox 36"/>
          <p:cNvSpPr txBox="1">
            <a:spLocks noChangeArrowheads="1"/>
          </p:cNvSpPr>
          <p:nvPr/>
        </p:nvSpPr>
        <p:spPr bwMode="auto">
          <a:xfrm>
            <a:off x="7116243" y="3776663"/>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2011</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9" name="TextBox 37"/>
          <p:cNvSpPr txBox="1">
            <a:spLocks noChangeArrowheads="1"/>
          </p:cNvSpPr>
          <p:nvPr/>
        </p:nvSpPr>
        <p:spPr bwMode="auto">
          <a:xfrm>
            <a:off x="1012895" y="3770710"/>
            <a:ext cx="93804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2007</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7</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sp>
        <p:nvSpPr>
          <p:cNvPr id="10" name="TextBox 38"/>
          <p:cNvSpPr txBox="1">
            <a:spLocks noChangeArrowheads="1"/>
          </p:cNvSpPr>
          <p:nvPr/>
        </p:nvSpPr>
        <p:spPr bwMode="auto">
          <a:xfrm>
            <a:off x="3987219" y="3770710"/>
            <a:ext cx="1025069" cy="310341"/>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sz="1200" dirty="0">
                <a:solidFill>
                  <a:prstClr val="black">
                    <a:lumMod val="50000"/>
                    <a:lumOff val="50000"/>
                  </a:prstClr>
                </a:solidFill>
              </a:rPr>
              <a:t>2008</a:t>
            </a:r>
            <a:r>
              <a:rPr lang="zh-CN" altLang="en-US" sz="1200" dirty="0">
                <a:solidFill>
                  <a:prstClr val="black">
                    <a:lumMod val="50000"/>
                    <a:lumOff val="50000"/>
                  </a:prstClr>
                </a:solidFill>
              </a:rPr>
              <a:t>年</a:t>
            </a:r>
            <a:r>
              <a:rPr lang="en-US" altLang="zh-CN" sz="1200" dirty="0">
                <a:solidFill>
                  <a:prstClr val="black">
                    <a:lumMod val="50000"/>
                    <a:lumOff val="50000"/>
                  </a:prstClr>
                </a:solidFill>
              </a:rPr>
              <a:t>11</a:t>
            </a:r>
            <a:r>
              <a:rPr lang="zh-CN" altLang="en-US" sz="1200" dirty="0">
                <a:solidFill>
                  <a:prstClr val="black">
                    <a:lumMod val="50000"/>
                    <a:lumOff val="50000"/>
                  </a:prstClr>
                </a:solidFill>
              </a:rPr>
              <a:t>月</a:t>
            </a:r>
            <a:endParaRPr lang="zh-CN" altLang="en-US" sz="1200" dirty="0">
              <a:solidFill>
                <a:prstClr val="black">
                  <a:lumMod val="50000"/>
                  <a:lumOff val="50000"/>
                </a:prstClr>
              </a:solidFill>
            </a:endParaRPr>
          </a:p>
        </p:txBody>
      </p:sp>
      <p:grpSp>
        <p:nvGrpSpPr>
          <p:cNvPr id="28" name="组合 27"/>
          <p:cNvGrpSpPr/>
          <p:nvPr/>
        </p:nvGrpSpPr>
        <p:grpSpPr>
          <a:xfrm>
            <a:off x="2425690" y="1564887"/>
            <a:ext cx="1156385" cy="1875354"/>
            <a:chOff x="2379663" y="1279525"/>
            <a:chExt cx="1304926" cy="2116246"/>
          </a:xfrm>
          <a:effectLst/>
        </p:grpSpPr>
        <p:sp>
          <p:nvSpPr>
            <p:cNvPr id="29" name="矩形 28"/>
            <p:cNvSpPr/>
            <p:nvPr/>
          </p:nvSpPr>
          <p:spPr>
            <a:xfrm>
              <a:off x="2392363" y="1279525"/>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30" name="组合 39"/>
            <p:cNvGrpSpPr/>
            <p:nvPr/>
          </p:nvGrpSpPr>
          <p:grpSpPr bwMode="auto">
            <a:xfrm>
              <a:off x="2379663" y="2562225"/>
              <a:ext cx="1304926" cy="833546"/>
              <a:chOff x="2284842" y="2791014"/>
              <a:chExt cx="1304072" cy="832727"/>
            </a:xfrm>
          </p:grpSpPr>
          <p:sp>
            <p:nvSpPr>
              <p:cNvPr id="37" name="矩形 36"/>
              <p:cNvSpPr/>
              <p:nvPr/>
            </p:nvSpPr>
            <p:spPr>
              <a:xfrm>
                <a:off x="2284842" y="2791014"/>
                <a:ext cx="1304072" cy="812001"/>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38" name="TextBox 50"/>
              <p:cNvSpPr txBox="1">
                <a:spLocks noChangeArrowheads="1"/>
              </p:cNvSpPr>
              <p:nvPr/>
            </p:nvSpPr>
            <p:spPr bwMode="auto">
              <a:xfrm>
                <a:off x="2339095" y="2791014"/>
                <a:ext cx="1203554" cy="832727"/>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锐普</a:t>
                </a:r>
                <a:r>
                  <a:rPr lang="en-US" altLang="zh-CN" dirty="0">
                    <a:solidFill>
                      <a:prstClr val="white"/>
                    </a:solidFill>
                  </a:rPr>
                  <a:t>PPT</a:t>
                </a:r>
                <a:r>
                  <a:rPr lang="zh-CN" altLang="en-US" dirty="0">
                    <a:solidFill>
                      <a:prstClr val="white"/>
                    </a:solidFill>
                  </a:rPr>
                  <a:t>商城</a:t>
                </a:r>
                <a:r>
                  <a:rPr lang="en-US" altLang="zh-CN" dirty="0">
                    <a:solidFill>
                      <a:prstClr val="white"/>
                    </a:solidFill>
                  </a:rPr>
                  <a:t>www.rapidppt.com</a:t>
                </a:r>
                <a:endParaRPr lang="en-US" altLang="zh-CN" dirty="0">
                  <a:solidFill>
                    <a:prstClr val="white"/>
                  </a:solidFill>
                </a:endParaRPr>
              </a:p>
              <a:p>
                <a:pPr algn="ctr" defTabSz="685800">
                  <a:lnSpc>
                    <a:spcPct val="100000"/>
                  </a:lnSpc>
                </a:pPr>
                <a:r>
                  <a:rPr lang="zh-CN" altLang="en-US" dirty="0">
                    <a:solidFill>
                      <a:prstClr val="white"/>
                    </a:solidFill>
                  </a:rPr>
                  <a:t>上线</a:t>
                </a:r>
                <a:endParaRPr lang="zh-CN" altLang="en-US" dirty="0">
                  <a:solidFill>
                    <a:prstClr val="white"/>
                  </a:solidFill>
                </a:endParaRPr>
              </a:p>
            </p:txBody>
          </p:sp>
        </p:grpSp>
        <p:grpSp>
          <p:nvGrpSpPr>
            <p:cNvPr id="31" name="Group 20"/>
            <p:cNvGrpSpPr>
              <a:grpSpLocks noChangeAspect="1"/>
            </p:cNvGrpSpPr>
            <p:nvPr/>
          </p:nvGrpSpPr>
          <p:grpSpPr bwMode="auto">
            <a:xfrm>
              <a:off x="2811463" y="1657350"/>
              <a:ext cx="444500" cy="458788"/>
              <a:chOff x="1711" y="1053"/>
              <a:chExt cx="280" cy="289"/>
            </a:xfrm>
          </p:grpSpPr>
          <p:sp>
            <p:nvSpPr>
              <p:cNvPr id="32" name="AutoShape 19"/>
              <p:cNvSpPr>
                <a:spLocks noChangeAspect="1" noChangeArrowheads="1" noTextEdit="1"/>
              </p:cNvSpPr>
              <p:nvPr/>
            </p:nvSpPr>
            <p:spPr bwMode="auto">
              <a:xfrm>
                <a:off x="1711" y="1053"/>
                <a:ext cx="280"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33" name="Freeform 21"/>
              <p:cNvSpPr/>
              <p:nvPr/>
            </p:nvSpPr>
            <p:spPr bwMode="auto">
              <a:xfrm>
                <a:off x="1717" y="1053"/>
                <a:ext cx="271" cy="144"/>
              </a:xfrm>
              <a:custGeom>
                <a:avLst/>
                <a:gdLst>
                  <a:gd name="T0" fmla="*/ 197547 w 90"/>
                  <a:gd name="T1" fmla="*/ 80919 h 48"/>
                  <a:gd name="T2" fmla="*/ 110405 w 90"/>
                  <a:gd name="T3" fmla="*/ 4374 h 48"/>
                  <a:gd name="T4" fmla="*/ 91565 w 90"/>
                  <a:gd name="T5" fmla="*/ 4374 h 48"/>
                  <a:gd name="T6" fmla="*/ 4450 w 90"/>
                  <a:gd name="T7" fmla="*/ 80919 h 48"/>
                  <a:gd name="T8" fmla="*/ 4450 w 90"/>
                  <a:gd name="T9" fmla="*/ 100602 h 48"/>
                  <a:gd name="T10" fmla="*/ 13399 w 90"/>
                  <a:gd name="T11" fmla="*/ 102789 h 48"/>
                  <a:gd name="T12" fmla="*/ 22276 w 90"/>
                  <a:gd name="T13" fmla="*/ 100602 h 48"/>
                  <a:gd name="T14" fmla="*/ 101529 w 90"/>
                  <a:gd name="T15" fmla="*/ 30618 h 48"/>
                  <a:gd name="T16" fmla="*/ 179694 w 90"/>
                  <a:gd name="T17" fmla="*/ 100602 h 48"/>
                  <a:gd name="T18" fmla="*/ 197547 w 90"/>
                  <a:gd name="T19" fmla="*/ 100602 h 48"/>
                  <a:gd name="T20" fmla="*/ 197547 w 90"/>
                  <a:gd name="T21" fmla="*/ 80919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48">
                    <a:moveTo>
                      <a:pt x="88" y="37"/>
                    </a:moveTo>
                    <a:cubicBezTo>
                      <a:pt x="49" y="2"/>
                      <a:pt x="49" y="2"/>
                      <a:pt x="49" y="2"/>
                    </a:cubicBezTo>
                    <a:cubicBezTo>
                      <a:pt x="47" y="0"/>
                      <a:pt x="43" y="0"/>
                      <a:pt x="41" y="2"/>
                    </a:cubicBezTo>
                    <a:cubicBezTo>
                      <a:pt x="2" y="37"/>
                      <a:pt x="2" y="37"/>
                      <a:pt x="2" y="37"/>
                    </a:cubicBezTo>
                    <a:cubicBezTo>
                      <a:pt x="0" y="40"/>
                      <a:pt x="0" y="43"/>
                      <a:pt x="2" y="46"/>
                    </a:cubicBezTo>
                    <a:cubicBezTo>
                      <a:pt x="3" y="47"/>
                      <a:pt x="5" y="47"/>
                      <a:pt x="6" y="47"/>
                    </a:cubicBezTo>
                    <a:cubicBezTo>
                      <a:pt x="8" y="47"/>
                      <a:pt x="9" y="47"/>
                      <a:pt x="10" y="46"/>
                    </a:cubicBezTo>
                    <a:cubicBezTo>
                      <a:pt x="45" y="14"/>
                      <a:pt x="45" y="14"/>
                      <a:pt x="45" y="14"/>
                    </a:cubicBezTo>
                    <a:cubicBezTo>
                      <a:pt x="80" y="46"/>
                      <a:pt x="80" y="46"/>
                      <a:pt x="80" y="46"/>
                    </a:cubicBezTo>
                    <a:cubicBezTo>
                      <a:pt x="82" y="48"/>
                      <a:pt x="86" y="48"/>
                      <a:pt x="88" y="46"/>
                    </a:cubicBezTo>
                    <a:cubicBezTo>
                      <a:pt x="90" y="43"/>
                      <a:pt x="90" y="40"/>
                      <a:pt x="88" y="3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34" name="Freeform 22"/>
              <p:cNvSpPr/>
              <p:nvPr/>
            </p:nvSpPr>
            <p:spPr bwMode="auto">
              <a:xfrm>
                <a:off x="1759" y="1110"/>
                <a:ext cx="187" cy="205"/>
              </a:xfrm>
              <a:custGeom>
                <a:avLst/>
                <a:gdLst>
                  <a:gd name="T0" fmla="*/ 17704340 w 62"/>
                  <a:gd name="T1" fmla="*/ 0 h 68"/>
                  <a:gd name="T2" fmla="*/ 0 w 62"/>
                  <a:gd name="T3" fmla="*/ 15692675 h 68"/>
                  <a:gd name="T4" fmla="*/ 0 w 62"/>
                  <a:gd name="T5" fmla="*/ 30995864 h 68"/>
                  <a:gd name="T6" fmla="*/ 3923806 w 62"/>
                  <a:gd name="T7" fmla="*/ 28219115 h 68"/>
                  <a:gd name="T8" fmla="*/ 3923806 w 62"/>
                  <a:gd name="T9" fmla="*/ 27667273 h 68"/>
                  <a:gd name="T10" fmla="*/ 3369668 w 62"/>
                  <a:gd name="T11" fmla="*/ 24870112 h 68"/>
                  <a:gd name="T12" fmla="*/ 3923806 w 62"/>
                  <a:gd name="T13" fmla="*/ 22072205 h 68"/>
                  <a:gd name="T14" fmla="*/ 15204264 w 62"/>
                  <a:gd name="T15" fmla="*/ 12895757 h 68"/>
                  <a:gd name="T16" fmla="*/ 15204264 w 62"/>
                  <a:gd name="T17" fmla="*/ 12895757 h 68"/>
                  <a:gd name="T18" fmla="*/ 15204264 w 62"/>
                  <a:gd name="T19" fmla="*/ 12895757 h 68"/>
                  <a:gd name="T20" fmla="*/ 18258475 w 62"/>
                  <a:gd name="T21" fmla="*/ 13454280 h 68"/>
                  <a:gd name="T22" fmla="*/ 27222438 w 62"/>
                  <a:gd name="T23" fmla="*/ 24870112 h 68"/>
                  <a:gd name="T24" fmla="*/ 27222438 w 62"/>
                  <a:gd name="T25" fmla="*/ 24870112 h 68"/>
                  <a:gd name="T26" fmla="*/ 26668311 w 62"/>
                  <a:gd name="T27" fmla="*/ 27667273 h 68"/>
                  <a:gd name="T28" fmla="*/ 26668311 w 62"/>
                  <a:gd name="T29" fmla="*/ 27667273 h 68"/>
                  <a:gd name="T30" fmla="*/ 26668311 w 62"/>
                  <a:gd name="T31" fmla="*/ 27667273 h 68"/>
                  <a:gd name="T32" fmla="*/ 15204264 w 62"/>
                  <a:gd name="T33" fmla="*/ 36651736 h 68"/>
                  <a:gd name="T34" fmla="*/ 12395536 w 62"/>
                  <a:gd name="T35" fmla="*/ 36099894 h 68"/>
                  <a:gd name="T36" fmla="*/ 9025621 w 62"/>
                  <a:gd name="T37" fmla="*/ 34413784 h 68"/>
                  <a:gd name="T38" fmla="*/ 9025621 w 62"/>
                  <a:gd name="T39" fmla="*/ 34413784 h 68"/>
                  <a:gd name="T40" fmla="*/ 3369668 w 62"/>
                  <a:gd name="T41" fmla="*/ 38317620 h 68"/>
                  <a:gd name="T42" fmla="*/ 11834705 w 62"/>
                  <a:gd name="T43" fmla="*/ 38317620 h 68"/>
                  <a:gd name="T44" fmla="*/ 11834705 w 62"/>
                  <a:gd name="T45" fmla="*/ 38317620 h 68"/>
                  <a:gd name="T46" fmla="*/ 23299461 w 62"/>
                  <a:gd name="T47" fmla="*/ 38317620 h 68"/>
                  <a:gd name="T48" fmla="*/ 25551831 w 62"/>
                  <a:gd name="T49" fmla="*/ 38317620 h 68"/>
                  <a:gd name="T50" fmla="*/ 32908685 w 62"/>
                  <a:gd name="T51" fmla="*/ 38317620 h 68"/>
                  <a:gd name="T52" fmla="*/ 34023646 w 62"/>
                  <a:gd name="T53" fmla="*/ 37762788 h 68"/>
                  <a:gd name="T54" fmla="*/ 35134085 w 62"/>
                  <a:gd name="T55" fmla="*/ 36099894 h 68"/>
                  <a:gd name="T56" fmla="*/ 35134085 w 62"/>
                  <a:gd name="T57" fmla="*/ 15692675 h 68"/>
                  <a:gd name="T58" fmla="*/ 17704340 w 62"/>
                  <a:gd name="T59" fmla="*/ 0 h 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8">
                    <a:moveTo>
                      <a:pt x="31" y="0"/>
                    </a:moveTo>
                    <a:cubicBezTo>
                      <a:pt x="0" y="28"/>
                      <a:pt x="0" y="28"/>
                      <a:pt x="0" y="28"/>
                    </a:cubicBezTo>
                    <a:cubicBezTo>
                      <a:pt x="0" y="55"/>
                      <a:pt x="0" y="55"/>
                      <a:pt x="0" y="55"/>
                    </a:cubicBezTo>
                    <a:cubicBezTo>
                      <a:pt x="7" y="50"/>
                      <a:pt x="7" y="50"/>
                      <a:pt x="7" y="50"/>
                    </a:cubicBezTo>
                    <a:cubicBezTo>
                      <a:pt x="7" y="49"/>
                      <a:pt x="7" y="49"/>
                      <a:pt x="7" y="49"/>
                    </a:cubicBezTo>
                    <a:cubicBezTo>
                      <a:pt x="7" y="48"/>
                      <a:pt x="6" y="46"/>
                      <a:pt x="6" y="44"/>
                    </a:cubicBezTo>
                    <a:cubicBezTo>
                      <a:pt x="6" y="42"/>
                      <a:pt x="7" y="41"/>
                      <a:pt x="7" y="39"/>
                    </a:cubicBezTo>
                    <a:cubicBezTo>
                      <a:pt x="9" y="30"/>
                      <a:pt x="18" y="23"/>
                      <a:pt x="27" y="23"/>
                    </a:cubicBezTo>
                    <a:cubicBezTo>
                      <a:pt x="27" y="23"/>
                      <a:pt x="27" y="23"/>
                      <a:pt x="27" y="23"/>
                    </a:cubicBezTo>
                    <a:cubicBezTo>
                      <a:pt x="27" y="23"/>
                      <a:pt x="27" y="23"/>
                      <a:pt x="27" y="23"/>
                    </a:cubicBezTo>
                    <a:cubicBezTo>
                      <a:pt x="29" y="23"/>
                      <a:pt x="30" y="23"/>
                      <a:pt x="32" y="24"/>
                    </a:cubicBezTo>
                    <a:cubicBezTo>
                      <a:pt x="42" y="26"/>
                      <a:pt x="48" y="35"/>
                      <a:pt x="48" y="44"/>
                    </a:cubicBezTo>
                    <a:cubicBezTo>
                      <a:pt x="48" y="44"/>
                      <a:pt x="48" y="44"/>
                      <a:pt x="48" y="44"/>
                    </a:cubicBezTo>
                    <a:cubicBezTo>
                      <a:pt x="48" y="46"/>
                      <a:pt x="48" y="47"/>
                      <a:pt x="47" y="49"/>
                    </a:cubicBezTo>
                    <a:cubicBezTo>
                      <a:pt x="47" y="49"/>
                      <a:pt x="47" y="49"/>
                      <a:pt x="47" y="49"/>
                    </a:cubicBezTo>
                    <a:cubicBezTo>
                      <a:pt x="47" y="49"/>
                      <a:pt x="47" y="49"/>
                      <a:pt x="47" y="49"/>
                    </a:cubicBezTo>
                    <a:cubicBezTo>
                      <a:pt x="45" y="58"/>
                      <a:pt x="37" y="65"/>
                      <a:pt x="27" y="65"/>
                    </a:cubicBezTo>
                    <a:cubicBezTo>
                      <a:pt x="26" y="65"/>
                      <a:pt x="24" y="65"/>
                      <a:pt x="22" y="64"/>
                    </a:cubicBezTo>
                    <a:cubicBezTo>
                      <a:pt x="20" y="64"/>
                      <a:pt x="18" y="63"/>
                      <a:pt x="16" y="61"/>
                    </a:cubicBezTo>
                    <a:cubicBezTo>
                      <a:pt x="16" y="61"/>
                      <a:pt x="16" y="61"/>
                      <a:pt x="16" y="61"/>
                    </a:cubicBezTo>
                    <a:cubicBezTo>
                      <a:pt x="6" y="68"/>
                      <a:pt x="6" y="68"/>
                      <a:pt x="6" y="68"/>
                    </a:cubicBezTo>
                    <a:cubicBezTo>
                      <a:pt x="21" y="68"/>
                      <a:pt x="21" y="68"/>
                      <a:pt x="21" y="68"/>
                    </a:cubicBezTo>
                    <a:cubicBezTo>
                      <a:pt x="21" y="68"/>
                      <a:pt x="21" y="68"/>
                      <a:pt x="21" y="68"/>
                    </a:cubicBezTo>
                    <a:cubicBezTo>
                      <a:pt x="41" y="68"/>
                      <a:pt x="41" y="68"/>
                      <a:pt x="41" y="68"/>
                    </a:cubicBezTo>
                    <a:cubicBezTo>
                      <a:pt x="45" y="68"/>
                      <a:pt x="45" y="68"/>
                      <a:pt x="45" y="68"/>
                    </a:cubicBezTo>
                    <a:cubicBezTo>
                      <a:pt x="58" y="68"/>
                      <a:pt x="58" y="68"/>
                      <a:pt x="58" y="68"/>
                    </a:cubicBezTo>
                    <a:cubicBezTo>
                      <a:pt x="59" y="68"/>
                      <a:pt x="59" y="68"/>
                      <a:pt x="60" y="67"/>
                    </a:cubicBezTo>
                    <a:cubicBezTo>
                      <a:pt x="61" y="67"/>
                      <a:pt x="62" y="66"/>
                      <a:pt x="62" y="64"/>
                    </a:cubicBezTo>
                    <a:cubicBezTo>
                      <a:pt x="62" y="28"/>
                      <a:pt x="62" y="28"/>
                      <a:pt x="62" y="28"/>
                    </a:cubicBezTo>
                    <a:lnTo>
                      <a:pt x="3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35" name="Freeform 23"/>
              <p:cNvSpPr>
                <a:spLocks noEditPoints="1"/>
              </p:cNvSpPr>
              <p:nvPr/>
            </p:nvSpPr>
            <p:spPr bwMode="auto">
              <a:xfrm>
                <a:off x="1711" y="1191"/>
                <a:ext cx="181" cy="151"/>
              </a:xfrm>
              <a:custGeom>
                <a:avLst/>
                <a:gdLst>
                  <a:gd name="T0" fmla="*/ 136387 w 60"/>
                  <a:gd name="T1" fmla="*/ 38671 h 50"/>
                  <a:gd name="T2" fmla="*/ 106929 w 60"/>
                  <a:gd name="T3" fmla="*/ 0 h 50"/>
                  <a:gd name="T4" fmla="*/ 97972 w 60"/>
                  <a:gd name="T5" fmla="*/ 0 h 50"/>
                  <a:gd name="T6" fmla="*/ 97972 w 60"/>
                  <a:gd name="T7" fmla="*/ 0 h 50"/>
                  <a:gd name="T8" fmla="*/ 97972 w 60"/>
                  <a:gd name="T9" fmla="*/ 0 h 50"/>
                  <a:gd name="T10" fmla="*/ 58725 w 60"/>
                  <a:gd name="T11" fmla="*/ 29614 h 50"/>
                  <a:gd name="T12" fmla="*/ 56466 w 60"/>
                  <a:gd name="T13" fmla="*/ 38671 h 50"/>
                  <a:gd name="T14" fmla="*/ 58725 w 60"/>
                  <a:gd name="T15" fmla="*/ 49990 h 50"/>
                  <a:gd name="T16" fmla="*/ 58725 w 60"/>
                  <a:gd name="T17" fmla="*/ 49990 h 50"/>
                  <a:gd name="T18" fmla="*/ 45211 w 60"/>
                  <a:gd name="T19" fmla="*/ 60050 h 50"/>
                  <a:gd name="T20" fmla="*/ 42991 w 60"/>
                  <a:gd name="T21" fmla="*/ 62303 h 50"/>
                  <a:gd name="T22" fmla="*/ 4477 w 60"/>
                  <a:gd name="T23" fmla="*/ 89434 h 50"/>
                  <a:gd name="T24" fmla="*/ 0 w 60"/>
                  <a:gd name="T25" fmla="*/ 98748 h 50"/>
                  <a:gd name="T26" fmla="*/ 0 w 60"/>
                  <a:gd name="T27" fmla="*/ 98748 h 50"/>
                  <a:gd name="T28" fmla="*/ 0 w 60"/>
                  <a:gd name="T29" fmla="*/ 100971 h 50"/>
                  <a:gd name="T30" fmla="*/ 2220 w 60"/>
                  <a:gd name="T31" fmla="*/ 107802 h 50"/>
                  <a:gd name="T32" fmla="*/ 2220 w 60"/>
                  <a:gd name="T33" fmla="*/ 107802 h 50"/>
                  <a:gd name="T34" fmla="*/ 13506 w 60"/>
                  <a:gd name="T35" fmla="*/ 114552 h 50"/>
                  <a:gd name="T36" fmla="*/ 13506 w 60"/>
                  <a:gd name="T37" fmla="*/ 114552 h 50"/>
                  <a:gd name="T38" fmla="*/ 13506 w 60"/>
                  <a:gd name="T39" fmla="*/ 114552 h 50"/>
                  <a:gd name="T40" fmla="*/ 20203 w 60"/>
                  <a:gd name="T41" fmla="*/ 112299 h 50"/>
                  <a:gd name="T42" fmla="*/ 22788 w 60"/>
                  <a:gd name="T43" fmla="*/ 110037 h 50"/>
                  <a:gd name="T44" fmla="*/ 22788 w 60"/>
                  <a:gd name="T45" fmla="*/ 110037 h 50"/>
                  <a:gd name="T46" fmla="*/ 54246 w 60"/>
                  <a:gd name="T47" fmla="*/ 87172 h 50"/>
                  <a:gd name="T48" fmla="*/ 56466 w 60"/>
                  <a:gd name="T49" fmla="*/ 84919 h 50"/>
                  <a:gd name="T50" fmla="*/ 75441 w 60"/>
                  <a:gd name="T51" fmla="*/ 73619 h 50"/>
                  <a:gd name="T52" fmla="*/ 75441 w 60"/>
                  <a:gd name="T53" fmla="*/ 73619 h 50"/>
                  <a:gd name="T54" fmla="*/ 88946 w 60"/>
                  <a:gd name="T55" fmla="*/ 78115 h 50"/>
                  <a:gd name="T56" fmla="*/ 97972 w 60"/>
                  <a:gd name="T57" fmla="*/ 80341 h 50"/>
                  <a:gd name="T58" fmla="*/ 97972 w 60"/>
                  <a:gd name="T59" fmla="*/ 80341 h 50"/>
                  <a:gd name="T60" fmla="*/ 136387 w 60"/>
                  <a:gd name="T61" fmla="*/ 47737 h 50"/>
                  <a:gd name="T62" fmla="*/ 136387 w 60"/>
                  <a:gd name="T63" fmla="*/ 47737 h 50"/>
                  <a:gd name="T64" fmla="*/ 136387 w 60"/>
                  <a:gd name="T65" fmla="*/ 47737 h 50"/>
                  <a:gd name="T66" fmla="*/ 136387 w 60"/>
                  <a:gd name="T67" fmla="*/ 38671 h 50"/>
                  <a:gd name="T68" fmla="*/ 40743 w 60"/>
                  <a:gd name="T69" fmla="*/ 91669 h 50"/>
                  <a:gd name="T70" fmla="*/ 40743 w 60"/>
                  <a:gd name="T71" fmla="*/ 89434 h 50"/>
                  <a:gd name="T72" fmla="*/ 40743 w 60"/>
                  <a:gd name="T73" fmla="*/ 91669 h 50"/>
                  <a:gd name="T74" fmla="*/ 20203 w 60"/>
                  <a:gd name="T75" fmla="*/ 105467 h 50"/>
                  <a:gd name="T76" fmla="*/ 15735 w 60"/>
                  <a:gd name="T77" fmla="*/ 107802 h 50"/>
                  <a:gd name="T78" fmla="*/ 9029 w 60"/>
                  <a:gd name="T79" fmla="*/ 103233 h 50"/>
                  <a:gd name="T80" fmla="*/ 6697 w 60"/>
                  <a:gd name="T81" fmla="*/ 98748 h 50"/>
                  <a:gd name="T82" fmla="*/ 11258 w 60"/>
                  <a:gd name="T83" fmla="*/ 91669 h 50"/>
                  <a:gd name="T84" fmla="*/ 31705 w 60"/>
                  <a:gd name="T85" fmla="*/ 78115 h 50"/>
                  <a:gd name="T86" fmla="*/ 36182 w 60"/>
                  <a:gd name="T87" fmla="*/ 75853 h 50"/>
                  <a:gd name="T88" fmla="*/ 42991 w 60"/>
                  <a:gd name="T89" fmla="*/ 80341 h 50"/>
                  <a:gd name="T90" fmla="*/ 45211 w 60"/>
                  <a:gd name="T91" fmla="*/ 84919 h 50"/>
                  <a:gd name="T92" fmla="*/ 40743 w 60"/>
                  <a:gd name="T93" fmla="*/ 91669 h 50"/>
                  <a:gd name="T94" fmla="*/ 97972 w 60"/>
                  <a:gd name="T95" fmla="*/ 64565 h 50"/>
                  <a:gd name="T96" fmla="*/ 73211 w 60"/>
                  <a:gd name="T97" fmla="*/ 38671 h 50"/>
                  <a:gd name="T98" fmla="*/ 97972 w 60"/>
                  <a:gd name="T99" fmla="*/ 11319 h 50"/>
                  <a:gd name="T100" fmla="*/ 125128 w 60"/>
                  <a:gd name="T101" fmla="*/ 38671 h 50"/>
                  <a:gd name="T102" fmla="*/ 97972 w 60"/>
                  <a:gd name="T103" fmla="*/ 64565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 h="50">
                    <a:moveTo>
                      <a:pt x="60" y="17"/>
                    </a:moveTo>
                    <a:cubicBezTo>
                      <a:pt x="60" y="9"/>
                      <a:pt x="55" y="2"/>
                      <a:pt x="47" y="0"/>
                    </a:cubicBezTo>
                    <a:cubicBezTo>
                      <a:pt x="45" y="0"/>
                      <a:pt x="44" y="0"/>
                      <a:pt x="43" y="0"/>
                    </a:cubicBezTo>
                    <a:cubicBezTo>
                      <a:pt x="43" y="0"/>
                      <a:pt x="43" y="0"/>
                      <a:pt x="43" y="0"/>
                    </a:cubicBezTo>
                    <a:cubicBezTo>
                      <a:pt x="43" y="0"/>
                      <a:pt x="43" y="0"/>
                      <a:pt x="43" y="0"/>
                    </a:cubicBezTo>
                    <a:cubicBezTo>
                      <a:pt x="35" y="0"/>
                      <a:pt x="28" y="5"/>
                      <a:pt x="26" y="13"/>
                    </a:cubicBezTo>
                    <a:cubicBezTo>
                      <a:pt x="25" y="15"/>
                      <a:pt x="25" y="16"/>
                      <a:pt x="25" y="17"/>
                    </a:cubicBezTo>
                    <a:cubicBezTo>
                      <a:pt x="25" y="19"/>
                      <a:pt x="26" y="20"/>
                      <a:pt x="26" y="22"/>
                    </a:cubicBezTo>
                    <a:cubicBezTo>
                      <a:pt x="26" y="22"/>
                      <a:pt x="26" y="22"/>
                      <a:pt x="26" y="22"/>
                    </a:cubicBezTo>
                    <a:cubicBezTo>
                      <a:pt x="20" y="26"/>
                      <a:pt x="20" y="26"/>
                      <a:pt x="20" y="26"/>
                    </a:cubicBezTo>
                    <a:cubicBezTo>
                      <a:pt x="19" y="27"/>
                      <a:pt x="19" y="27"/>
                      <a:pt x="19" y="27"/>
                    </a:cubicBezTo>
                    <a:cubicBezTo>
                      <a:pt x="2" y="39"/>
                      <a:pt x="2" y="39"/>
                      <a:pt x="2" y="39"/>
                    </a:cubicBezTo>
                    <a:cubicBezTo>
                      <a:pt x="1" y="40"/>
                      <a:pt x="0" y="42"/>
                      <a:pt x="0" y="43"/>
                    </a:cubicBezTo>
                    <a:cubicBezTo>
                      <a:pt x="0" y="43"/>
                      <a:pt x="0" y="43"/>
                      <a:pt x="0" y="43"/>
                    </a:cubicBezTo>
                    <a:cubicBezTo>
                      <a:pt x="0" y="44"/>
                      <a:pt x="0" y="44"/>
                      <a:pt x="0" y="44"/>
                    </a:cubicBezTo>
                    <a:cubicBezTo>
                      <a:pt x="0" y="45"/>
                      <a:pt x="0" y="46"/>
                      <a:pt x="1" y="47"/>
                    </a:cubicBezTo>
                    <a:cubicBezTo>
                      <a:pt x="1" y="47"/>
                      <a:pt x="1" y="47"/>
                      <a:pt x="1" y="47"/>
                    </a:cubicBezTo>
                    <a:cubicBezTo>
                      <a:pt x="2" y="49"/>
                      <a:pt x="4" y="50"/>
                      <a:pt x="6" y="50"/>
                    </a:cubicBezTo>
                    <a:cubicBezTo>
                      <a:pt x="6" y="50"/>
                      <a:pt x="6" y="50"/>
                      <a:pt x="6" y="50"/>
                    </a:cubicBezTo>
                    <a:cubicBezTo>
                      <a:pt x="6" y="50"/>
                      <a:pt x="6" y="50"/>
                      <a:pt x="6" y="50"/>
                    </a:cubicBezTo>
                    <a:cubicBezTo>
                      <a:pt x="7" y="50"/>
                      <a:pt x="8" y="49"/>
                      <a:pt x="9" y="49"/>
                    </a:cubicBezTo>
                    <a:cubicBezTo>
                      <a:pt x="10" y="48"/>
                      <a:pt x="10" y="48"/>
                      <a:pt x="10" y="48"/>
                    </a:cubicBezTo>
                    <a:cubicBezTo>
                      <a:pt x="10" y="48"/>
                      <a:pt x="10" y="48"/>
                      <a:pt x="10" y="48"/>
                    </a:cubicBezTo>
                    <a:cubicBezTo>
                      <a:pt x="24" y="38"/>
                      <a:pt x="24" y="38"/>
                      <a:pt x="24" y="38"/>
                    </a:cubicBezTo>
                    <a:cubicBezTo>
                      <a:pt x="25" y="37"/>
                      <a:pt x="25" y="37"/>
                      <a:pt x="25" y="37"/>
                    </a:cubicBezTo>
                    <a:cubicBezTo>
                      <a:pt x="33" y="32"/>
                      <a:pt x="33" y="32"/>
                      <a:pt x="33" y="32"/>
                    </a:cubicBezTo>
                    <a:cubicBezTo>
                      <a:pt x="33" y="32"/>
                      <a:pt x="33" y="32"/>
                      <a:pt x="33" y="32"/>
                    </a:cubicBezTo>
                    <a:cubicBezTo>
                      <a:pt x="35" y="33"/>
                      <a:pt x="37" y="34"/>
                      <a:pt x="39" y="34"/>
                    </a:cubicBezTo>
                    <a:cubicBezTo>
                      <a:pt x="40" y="35"/>
                      <a:pt x="42" y="35"/>
                      <a:pt x="43" y="35"/>
                    </a:cubicBezTo>
                    <a:cubicBezTo>
                      <a:pt x="43" y="35"/>
                      <a:pt x="43" y="35"/>
                      <a:pt x="43" y="35"/>
                    </a:cubicBezTo>
                    <a:cubicBezTo>
                      <a:pt x="51" y="35"/>
                      <a:pt x="58" y="29"/>
                      <a:pt x="60" y="21"/>
                    </a:cubicBezTo>
                    <a:cubicBezTo>
                      <a:pt x="60" y="21"/>
                      <a:pt x="60" y="21"/>
                      <a:pt x="60" y="21"/>
                    </a:cubicBezTo>
                    <a:cubicBezTo>
                      <a:pt x="60" y="21"/>
                      <a:pt x="60" y="21"/>
                      <a:pt x="60" y="21"/>
                    </a:cubicBezTo>
                    <a:cubicBezTo>
                      <a:pt x="60" y="20"/>
                      <a:pt x="60" y="19"/>
                      <a:pt x="60" y="17"/>
                    </a:cubicBezTo>
                    <a:close/>
                    <a:moveTo>
                      <a:pt x="18" y="40"/>
                    </a:moveTo>
                    <a:cubicBezTo>
                      <a:pt x="18" y="39"/>
                      <a:pt x="18" y="39"/>
                      <a:pt x="18" y="39"/>
                    </a:cubicBezTo>
                    <a:cubicBezTo>
                      <a:pt x="18" y="40"/>
                      <a:pt x="18" y="40"/>
                      <a:pt x="18" y="40"/>
                    </a:cubicBezTo>
                    <a:cubicBezTo>
                      <a:pt x="9" y="46"/>
                      <a:pt x="9" y="46"/>
                      <a:pt x="9" y="46"/>
                    </a:cubicBezTo>
                    <a:cubicBezTo>
                      <a:pt x="8" y="46"/>
                      <a:pt x="8" y="47"/>
                      <a:pt x="7" y="47"/>
                    </a:cubicBezTo>
                    <a:cubicBezTo>
                      <a:pt x="6" y="47"/>
                      <a:pt x="5" y="46"/>
                      <a:pt x="4" y="45"/>
                    </a:cubicBezTo>
                    <a:cubicBezTo>
                      <a:pt x="4" y="44"/>
                      <a:pt x="3" y="44"/>
                      <a:pt x="3" y="43"/>
                    </a:cubicBezTo>
                    <a:cubicBezTo>
                      <a:pt x="3" y="42"/>
                      <a:pt x="4" y="41"/>
                      <a:pt x="5" y="40"/>
                    </a:cubicBezTo>
                    <a:cubicBezTo>
                      <a:pt x="14" y="34"/>
                      <a:pt x="14" y="34"/>
                      <a:pt x="14" y="34"/>
                    </a:cubicBezTo>
                    <a:cubicBezTo>
                      <a:pt x="15" y="34"/>
                      <a:pt x="16" y="33"/>
                      <a:pt x="16" y="33"/>
                    </a:cubicBezTo>
                    <a:cubicBezTo>
                      <a:pt x="17" y="33"/>
                      <a:pt x="19" y="34"/>
                      <a:pt x="19" y="35"/>
                    </a:cubicBezTo>
                    <a:cubicBezTo>
                      <a:pt x="20" y="35"/>
                      <a:pt x="20" y="36"/>
                      <a:pt x="20" y="37"/>
                    </a:cubicBezTo>
                    <a:cubicBezTo>
                      <a:pt x="20" y="38"/>
                      <a:pt x="19" y="39"/>
                      <a:pt x="18" y="40"/>
                    </a:cubicBezTo>
                    <a:close/>
                    <a:moveTo>
                      <a:pt x="43" y="28"/>
                    </a:moveTo>
                    <a:cubicBezTo>
                      <a:pt x="37" y="28"/>
                      <a:pt x="32" y="23"/>
                      <a:pt x="32" y="17"/>
                    </a:cubicBezTo>
                    <a:cubicBezTo>
                      <a:pt x="32" y="10"/>
                      <a:pt x="37" y="5"/>
                      <a:pt x="43" y="5"/>
                    </a:cubicBezTo>
                    <a:cubicBezTo>
                      <a:pt x="50" y="5"/>
                      <a:pt x="55" y="10"/>
                      <a:pt x="55" y="17"/>
                    </a:cubicBezTo>
                    <a:cubicBezTo>
                      <a:pt x="55" y="23"/>
                      <a:pt x="50" y="28"/>
                      <a:pt x="43"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36" name="Freeform 24"/>
              <p:cNvSpPr/>
              <p:nvPr/>
            </p:nvSpPr>
            <p:spPr bwMode="auto">
              <a:xfrm>
                <a:off x="1825" y="1249"/>
                <a:ext cx="43" cy="21"/>
              </a:xfrm>
              <a:custGeom>
                <a:avLst/>
                <a:gdLst>
                  <a:gd name="T0" fmla="*/ 680914 w 14"/>
                  <a:gd name="T1" fmla="*/ 3188646 h 7"/>
                  <a:gd name="T2" fmla="*/ 680914 w 14"/>
                  <a:gd name="T3" fmla="*/ 3188646 h 7"/>
                  <a:gd name="T4" fmla="*/ 3429585 w 14"/>
                  <a:gd name="T5" fmla="*/ 3720087 h 7"/>
                  <a:gd name="T6" fmla="*/ 3429585 w 14"/>
                  <a:gd name="T7" fmla="*/ 3720087 h 7"/>
                  <a:gd name="T8" fmla="*/ 9195396 w 14"/>
                  <a:gd name="T9" fmla="*/ 1062882 h 7"/>
                  <a:gd name="T10" fmla="*/ 9195396 w 14"/>
                  <a:gd name="T11" fmla="*/ 531441 h 7"/>
                  <a:gd name="T12" fmla="*/ 8514522 w 14"/>
                  <a:gd name="T13" fmla="*/ 531441 h 7"/>
                  <a:gd name="T14" fmla="*/ 3429585 w 14"/>
                  <a:gd name="T15" fmla="*/ 2657205 h 7"/>
                  <a:gd name="T16" fmla="*/ 680914 w 14"/>
                  <a:gd name="T17" fmla="*/ 2657205 h 7"/>
                  <a:gd name="T18" fmla="*/ 0 w 14"/>
                  <a:gd name="T19" fmla="*/ 2657205 h 7"/>
                  <a:gd name="T20" fmla="*/ 680914 w 14"/>
                  <a:gd name="T21" fmla="*/ 3188646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7">
                    <a:moveTo>
                      <a:pt x="1" y="6"/>
                    </a:moveTo>
                    <a:cubicBezTo>
                      <a:pt x="1" y="6"/>
                      <a:pt x="1" y="6"/>
                      <a:pt x="1" y="6"/>
                    </a:cubicBezTo>
                    <a:cubicBezTo>
                      <a:pt x="2" y="7"/>
                      <a:pt x="3" y="7"/>
                      <a:pt x="5" y="7"/>
                    </a:cubicBezTo>
                    <a:cubicBezTo>
                      <a:pt x="5" y="7"/>
                      <a:pt x="5" y="7"/>
                      <a:pt x="5" y="7"/>
                    </a:cubicBezTo>
                    <a:cubicBezTo>
                      <a:pt x="9" y="7"/>
                      <a:pt x="12" y="5"/>
                      <a:pt x="13" y="2"/>
                    </a:cubicBezTo>
                    <a:cubicBezTo>
                      <a:pt x="14" y="1"/>
                      <a:pt x="13" y="1"/>
                      <a:pt x="13" y="1"/>
                    </a:cubicBezTo>
                    <a:cubicBezTo>
                      <a:pt x="12" y="0"/>
                      <a:pt x="12" y="1"/>
                      <a:pt x="12" y="1"/>
                    </a:cubicBezTo>
                    <a:cubicBezTo>
                      <a:pt x="11" y="4"/>
                      <a:pt x="8" y="5"/>
                      <a:pt x="5" y="5"/>
                    </a:cubicBezTo>
                    <a:cubicBezTo>
                      <a:pt x="4" y="5"/>
                      <a:pt x="2" y="5"/>
                      <a:pt x="1" y="5"/>
                    </a:cubicBezTo>
                    <a:cubicBezTo>
                      <a:pt x="1" y="4"/>
                      <a:pt x="0" y="5"/>
                      <a:pt x="0" y="5"/>
                    </a:cubicBezTo>
                    <a:cubicBezTo>
                      <a:pt x="0" y="6"/>
                      <a:pt x="0" y="6"/>
                      <a:pt x="1"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white">
                      <a:lumMod val="65000"/>
                    </a:prstClr>
                  </a:solidFill>
                </a:endParaRPr>
              </a:p>
            </p:txBody>
          </p:sp>
        </p:grpSp>
      </p:grpSp>
      <p:grpSp>
        <p:nvGrpSpPr>
          <p:cNvPr id="39" name="组合 38"/>
          <p:cNvGrpSpPr/>
          <p:nvPr/>
        </p:nvGrpSpPr>
        <p:grpSpPr>
          <a:xfrm>
            <a:off x="3795805" y="1578413"/>
            <a:ext cx="1430961" cy="1838687"/>
            <a:chOff x="3732111" y="1293813"/>
            <a:chExt cx="1614769" cy="2074867"/>
          </a:xfrm>
          <a:effectLst/>
        </p:grpSpPr>
        <p:sp>
          <p:nvSpPr>
            <p:cNvPr id="40" name="矩形 39"/>
            <p:cNvSpPr/>
            <p:nvPr/>
          </p:nvSpPr>
          <p:spPr>
            <a:xfrm>
              <a:off x="3908425" y="1293813"/>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41" name="组合 42"/>
            <p:cNvGrpSpPr/>
            <p:nvPr/>
          </p:nvGrpSpPr>
          <p:grpSpPr bwMode="auto">
            <a:xfrm>
              <a:off x="3732111" y="2587629"/>
              <a:ext cx="1614769" cy="781051"/>
              <a:chOff x="3637329" y="2815853"/>
              <a:chExt cx="1614768" cy="780926"/>
            </a:xfrm>
          </p:grpSpPr>
          <p:sp>
            <p:nvSpPr>
              <p:cNvPr id="46" name="矩形 45"/>
              <p:cNvSpPr/>
              <p:nvPr/>
            </p:nvSpPr>
            <p:spPr>
              <a:xfrm>
                <a:off x="3804119" y="2815853"/>
                <a:ext cx="1303337" cy="780926"/>
              </a:xfrm>
              <a:prstGeom prst="rect">
                <a:avLst/>
              </a:prstGeom>
              <a:solidFill>
                <a:srgbClr val="5BACB6"/>
              </a:solidFill>
              <a:ln>
                <a:noFill/>
              </a:ln>
            </p:spPr>
            <p:txBody>
              <a:bodyPr/>
              <a:lstStyle/>
              <a:p>
                <a:pPr defTabSz="514350">
                  <a:defRPr/>
                </a:pPr>
                <a:endParaRPr lang="zh-CN" altLang="en-US" sz="1015">
                  <a:solidFill>
                    <a:prstClr val="black"/>
                  </a:solidFill>
                </a:endParaRPr>
              </a:p>
            </p:txBody>
          </p:sp>
          <p:sp>
            <p:nvSpPr>
              <p:cNvPr id="47" name="TextBox 51"/>
              <p:cNvSpPr txBox="1">
                <a:spLocks noChangeArrowheads="1"/>
              </p:cNvSpPr>
              <p:nvPr/>
            </p:nvSpPr>
            <p:spPr bwMode="auto">
              <a:xfrm>
                <a:off x="3637329" y="2873474"/>
                <a:ext cx="1614768" cy="65110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lnSpc>
                    <a:spcPct val="100000"/>
                  </a:lnSpc>
                </a:pPr>
                <a:r>
                  <a:rPr lang="zh-CN" altLang="en-US" dirty="0">
                    <a:solidFill>
                      <a:prstClr val="white"/>
                    </a:solidFill>
                  </a:rPr>
                  <a:t>锐普</a:t>
                </a:r>
                <a:r>
                  <a:rPr lang="en-US" altLang="zh-CN" dirty="0">
                    <a:solidFill>
                      <a:prstClr val="white"/>
                    </a:solidFill>
                  </a:rPr>
                  <a:t>PPT</a:t>
                </a:r>
                <a:r>
                  <a:rPr lang="zh-CN" altLang="en-US" dirty="0">
                    <a:solidFill>
                      <a:prstClr val="white"/>
                    </a:solidFill>
                  </a:rPr>
                  <a:t>论坛</a:t>
                </a:r>
                <a:endParaRPr lang="en-US" altLang="zh-CN" dirty="0">
                  <a:solidFill>
                    <a:prstClr val="white"/>
                  </a:solidFill>
                </a:endParaRPr>
              </a:p>
              <a:p>
                <a:pPr algn="ctr" defTabSz="685800">
                  <a:lnSpc>
                    <a:spcPct val="100000"/>
                  </a:lnSpc>
                </a:pPr>
                <a:r>
                  <a:rPr lang="en-US" altLang="zh-CN" dirty="0">
                    <a:solidFill>
                      <a:prstClr val="white"/>
                    </a:solidFill>
                  </a:rPr>
                  <a:t>www.rapidbbs.cn</a:t>
                </a:r>
                <a:endParaRPr lang="en-US" altLang="zh-CN" dirty="0">
                  <a:solidFill>
                    <a:prstClr val="white"/>
                  </a:solidFill>
                </a:endParaRPr>
              </a:p>
              <a:p>
                <a:pPr algn="ctr" defTabSz="685800">
                  <a:lnSpc>
                    <a:spcPct val="100000"/>
                  </a:lnSpc>
                </a:pPr>
                <a:r>
                  <a:rPr lang="zh-CN" altLang="en-US" dirty="0">
                    <a:solidFill>
                      <a:prstClr val="white"/>
                    </a:solidFill>
                  </a:rPr>
                  <a:t>上线</a:t>
                </a:r>
                <a:endParaRPr lang="zh-CN" altLang="en-US" dirty="0">
                  <a:solidFill>
                    <a:prstClr val="white"/>
                  </a:solidFill>
                </a:endParaRPr>
              </a:p>
            </p:txBody>
          </p:sp>
        </p:grpSp>
        <p:grpSp>
          <p:nvGrpSpPr>
            <p:cNvPr id="42" name="Group 27"/>
            <p:cNvGrpSpPr>
              <a:grpSpLocks noChangeAspect="1"/>
            </p:cNvGrpSpPr>
            <p:nvPr/>
          </p:nvGrpSpPr>
          <p:grpSpPr bwMode="auto">
            <a:xfrm>
              <a:off x="4360863" y="1624013"/>
              <a:ext cx="377825" cy="492125"/>
              <a:chOff x="2687" y="1032"/>
              <a:chExt cx="238" cy="310"/>
            </a:xfrm>
          </p:grpSpPr>
          <p:sp>
            <p:nvSpPr>
              <p:cNvPr id="43" name="AutoShape 26"/>
              <p:cNvSpPr>
                <a:spLocks noChangeAspect="1" noChangeArrowheads="1" noTextEdit="1"/>
              </p:cNvSpPr>
              <p:nvPr/>
            </p:nvSpPr>
            <p:spPr bwMode="auto">
              <a:xfrm>
                <a:off x="2687" y="1032"/>
                <a:ext cx="238"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015">
                  <a:solidFill>
                    <a:prstClr val="black"/>
                  </a:solidFill>
                </a:endParaRPr>
              </a:p>
            </p:txBody>
          </p:sp>
          <p:sp>
            <p:nvSpPr>
              <p:cNvPr id="44" name="Freeform 28"/>
              <p:cNvSpPr>
                <a:spLocks noEditPoints="1"/>
              </p:cNvSpPr>
              <p:nvPr/>
            </p:nvSpPr>
            <p:spPr bwMode="auto">
              <a:xfrm>
                <a:off x="2683" y="1151"/>
                <a:ext cx="242" cy="191"/>
              </a:xfrm>
              <a:custGeom>
                <a:avLst/>
                <a:gdLst>
                  <a:gd name="T0" fmla="*/ 943522 w 61"/>
                  <a:gd name="T1" fmla="*/ 238408 h 48"/>
                  <a:gd name="T2" fmla="*/ 943522 w 61"/>
                  <a:gd name="T3" fmla="*/ 110820 h 48"/>
                  <a:gd name="T4" fmla="*/ 818698 w 61"/>
                  <a:gd name="T5" fmla="*/ 0 h 48"/>
                  <a:gd name="T6" fmla="*/ 109023 w 61"/>
                  <a:gd name="T7" fmla="*/ 0 h 48"/>
                  <a:gd name="T8" fmla="*/ 0 w 61"/>
                  <a:gd name="T9" fmla="*/ 110820 h 48"/>
                  <a:gd name="T10" fmla="*/ 0 w 61"/>
                  <a:gd name="T11" fmla="*/ 631561 h 48"/>
                  <a:gd name="T12" fmla="*/ 109023 w 61"/>
                  <a:gd name="T13" fmla="*/ 758135 h 48"/>
                  <a:gd name="T14" fmla="*/ 818698 w 61"/>
                  <a:gd name="T15" fmla="*/ 758135 h 48"/>
                  <a:gd name="T16" fmla="*/ 943522 w 61"/>
                  <a:gd name="T17" fmla="*/ 631561 h 48"/>
                  <a:gd name="T18" fmla="*/ 943522 w 61"/>
                  <a:gd name="T19" fmla="*/ 599434 h 48"/>
                  <a:gd name="T20" fmla="*/ 787238 w 61"/>
                  <a:gd name="T21" fmla="*/ 599434 h 48"/>
                  <a:gd name="T22" fmla="*/ 787238 w 61"/>
                  <a:gd name="T23" fmla="*/ 535735 h 48"/>
                  <a:gd name="T24" fmla="*/ 943522 w 61"/>
                  <a:gd name="T25" fmla="*/ 535735 h 48"/>
                  <a:gd name="T26" fmla="*/ 943522 w 61"/>
                  <a:gd name="T27" fmla="*/ 456788 h 48"/>
                  <a:gd name="T28" fmla="*/ 787238 w 61"/>
                  <a:gd name="T29" fmla="*/ 456788 h 48"/>
                  <a:gd name="T30" fmla="*/ 787238 w 61"/>
                  <a:gd name="T31" fmla="*/ 393090 h 48"/>
                  <a:gd name="T32" fmla="*/ 943522 w 61"/>
                  <a:gd name="T33" fmla="*/ 393090 h 48"/>
                  <a:gd name="T34" fmla="*/ 943522 w 61"/>
                  <a:gd name="T35" fmla="*/ 301350 h 48"/>
                  <a:gd name="T36" fmla="*/ 787238 w 61"/>
                  <a:gd name="T37" fmla="*/ 301350 h 48"/>
                  <a:gd name="T38" fmla="*/ 787238 w 61"/>
                  <a:gd name="T39" fmla="*/ 238408 h 48"/>
                  <a:gd name="T40" fmla="*/ 943522 w 61"/>
                  <a:gd name="T41" fmla="*/ 238408 h 48"/>
                  <a:gd name="T42" fmla="*/ 511005 w 61"/>
                  <a:gd name="T43" fmla="*/ 440971 h 48"/>
                  <a:gd name="T44" fmla="*/ 511005 w 61"/>
                  <a:gd name="T45" fmla="*/ 519727 h 48"/>
                  <a:gd name="T46" fmla="*/ 463977 w 61"/>
                  <a:gd name="T47" fmla="*/ 551552 h 48"/>
                  <a:gd name="T48" fmla="*/ 416653 w 61"/>
                  <a:gd name="T49" fmla="*/ 519727 h 48"/>
                  <a:gd name="T50" fmla="*/ 416653 w 61"/>
                  <a:gd name="T51" fmla="*/ 440971 h 48"/>
                  <a:gd name="T52" fmla="*/ 370569 w 61"/>
                  <a:gd name="T53" fmla="*/ 349244 h 48"/>
                  <a:gd name="T54" fmla="*/ 463977 w 61"/>
                  <a:gd name="T55" fmla="*/ 254480 h 48"/>
                  <a:gd name="T56" fmla="*/ 557076 w 61"/>
                  <a:gd name="T57" fmla="*/ 349244 h 48"/>
                  <a:gd name="T58" fmla="*/ 511005 w 61"/>
                  <a:gd name="T59" fmla="*/ 440971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45" name="Freeform 29"/>
              <p:cNvSpPr/>
              <p:nvPr/>
            </p:nvSpPr>
            <p:spPr bwMode="auto">
              <a:xfrm>
                <a:off x="2707" y="1036"/>
                <a:ext cx="194" cy="107"/>
              </a:xfrm>
              <a:custGeom>
                <a:avLst/>
                <a:gdLst>
                  <a:gd name="T0" fmla="*/ 120206185 w 49"/>
                  <a:gd name="T1" fmla="*/ 283732855 h 27"/>
                  <a:gd name="T2" fmla="*/ 296133248 w 49"/>
                  <a:gd name="T3" fmla="*/ 106091788 h 27"/>
                  <a:gd name="T4" fmla="*/ 415427079 w 49"/>
                  <a:gd name="T5" fmla="*/ 106091788 h 27"/>
                  <a:gd name="T6" fmla="*/ 592331529 w 49"/>
                  <a:gd name="T7" fmla="*/ 283732855 h 27"/>
                  <a:gd name="T8" fmla="*/ 592331529 w 49"/>
                  <a:gd name="T9" fmla="*/ 405039988 h 27"/>
                  <a:gd name="T10" fmla="*/ 726900449 w 49"/>
                  <a:gd name="T11" fmla="*/ 405039988 h 27"/>
                  <a:gd name="T12" fmla="*/ 726900449 w 49"/>
                  <a:gd name="T13" fmla="*/ 238911260 h 27"/>
                  <a:gd name="T14" fmla="*/ 475918365 w 49"/>
                  <a:gd name="T15" fmla="*/ 0 h 27"/>
                  <a:gd name="T16" fmla="*/ 235702339 w 49"/>
                  <a:gd name="T17" fmla="*/ 0 h 27"/>
                  <a:gd name="T18" fmla="*/ 0 w 49"/>
                  <a:gd name="T19" fmla="*/ 238911260 h 27"/>
                  <a:gd name="T20" fmla="*/ 0 w 49"/>
                  <a:gd name="T21" fmla="*/ 405039988 h 27"/>
                  <a:gd name="T22" fmla="*/ 120206185 w 49"/>
                  <a:gd name="T23" fmla="*/ 405039988 h 27"/>
                  <a:gd name="T24" fmla="*/ 120206185 w 49"/>
                  <a:gd name="T25" fmla="*/ 28373285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grpSp>
        <p:nvGrpSpPr>
          <p:cNvPr id="48" name="组合 47"/>
          <p:cNvGrpSpPr/>
          <p:nvPr/>
        </p:nvGrpSpPr>
        <p:grpSpPr>
          <a:xfrm>
            <a:off x="5411292" y="1578196"/>
            <a:ext cx="1316330" cy="1870517"/>
            <a:chOff x="5343402" y="1293813"/>
            <a:chExt cx="1485413" cy="2110787"/>
          </a:xfrm>
          <a:effectLst/>
        </p:grpSpPr>
        <p:sp>
          <p:nvSpPr>
            <p:cNvPr id="49" name="矩形 48"/>
            <p:cNvSpPr/>
            <p:nvPr/>
          </p:nvSpPr>
          <p:spPr>
            <a:xfrm>
              <a:off x="5445125" y="1293813"/>
              <a:ext cx="1282700" cy="12827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0" name="组合 45"/>
            <p:cNvGrpSpPr/>
            <p:nvPr/>
          </p:nvGrpSpPr>
          <p:grpSpPr bwMode="auto">
            <a:xfrm>
              <a:off x="5343402" y="2562372"/>
              <a:ext cx="1485413" cy="842228"/>
              <a:chOff x="5247601" y="2790561"/>
              <a:chExt cx="1485413" cy="841742"/>
            </a:xfrm>
          </p:grpSpPr>
          <p:sp>
            <p:nvSpPr>
              <p:cNvPr id="55" name="矩形 54"/>
              <p:cNvSpPr/>
              <p:nvPr/>
            </p:nvSpPr>
            <p:spPr>
              <a:xfrm>
                <a:off x="5335037" y="2811041"/>
                <a:ext cx="1304925" cy="786946"/>
              </a:xfrm>
              <a:prstGeom prst="rect">
                <a:avLst/>
              </a:prstGeom>
              <a:solidFill>
                <a:srgbClr val="5BACB6"/>
              </a:solidFill>
              <a:ln>
                <a:noFill/>
              </a:ln>
              <a:effectLst/>
            </p:spPr>
            <p:txBody>
              <a:bodyPr/>
              <a:lstStyle/>
              <a:p>
                <a:pPr defTabSz="514350">
                  <a:defRPr/>
                </a:pPr>
                <a:endParaRPr lang="zh-CN" altLang="en-US" sz="1015">
                  <a:solidFill>
                    <a:prstClr val="black"/>
                  </a:solidFill>
                </a:endParaRPr>
              </a:p>
            </p:txBody>
          </p:sp>
          <p:sp>
            <p:nvSpPr>
              <p:cNvPr id="56" name="TextBox 52"/>
              <p:cNvSpPr txBox="1">
                <a:spLocks noChangeArrowheads="1"/>
              </p:cNvSpPr>
              <p:nvPr/>
            </p:nvSpPr>
            <p:spPr bwMode="auto">
              <a:xfrm>
                <a:off x="5247601" y="2790561"/>
                <a:ext cx="1485413" cy="84174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ctr" defTabSz="685800"/>
                <a:r>
                  <a:rPr lang="zh-CN" altLang="en-US" dirty="0">
                    <a:solidFill>
                      <a:prstClr val="white"/>
                    </a:solidFill>
                  </a:rPr>
                  <a:t>锐普</a:t>
                </a:r>
                <a:r>
                  <a:rPr lang="en-US" altLang="zh-CN" dirty="0">
                    <a:solidFill>
                      <a:prstClr val="white"/>
                    </a:solidFill>
                  </a:rPr>
                  <a:t>PPT</a:t>
                </a:r>
                <a:r>
                  <a:rPr lang="zh-CN" altLang="en-US" dirty="0">
                    <a:solidFill>
                      <a:prstClr val="white"/>
                    </a:solidFill>
                  </a:rPr>
                  <a:t>精髓教程</a:t>
                </a:r>
                <a:endParaRPr lang="en-US" altLang="zh-CN" dirty="0">
                  <a:solidFill>
                    <a:prstClr val="white"/>
                  </a:solidFill>
                </a:endParaRPr>
              </a:p>
              <a:p>
                <a:pPr algn="ctr" defTabSz="685800"/>
                <a:r>
                  <a:rPr lang="en-US" altLang="zh-CN" dirty="0">
                    <a:solidFill>
                      <a:prstClr val="white"/>
                    </a:solidFill>
                  </a:rPr>
                  <a:t>《PPT</a:t>
                </a:r>
                <a:r>
                  <a:rPr lang="zh-CN" altLang="en-US" dirty="0">
                    <a:solidFill>
                      <a:prstClr val="white"/>
                    </a:solidFill>
                  </a:rPr>
                  <a:t>演义</a:t>
                </a:r>
                <a:r>
                  <a:rPr lang="en-US" altLang="zh-CN" dirty="0">
                    <a:solidFill>
                      <a:prstClr val="white"/>
                    </a:solidFill>
                  </a:rPr>
                  <a:t>》</a:t>
                </a:r>
                <a:endParaRPr lang="en-US" altLang="zh-CN" dirty="0">
                  <a:solidFill>
                    <a:prstClr val="white"/>
                  </a:solidFill>
                </a:endParaRPr>
              </a:p>
              <a:p>
                <a:pPr algn="ctr" defTabSz="685800"/>
                <a:r>
                  <a:rPr lang="zh-CN" altLang="en-US" dirty="0">
                    <a:solidFill>
                      <a:prstClr val="white"/>
                    </a:solidFill>
                  </a:rPr>
                  <a:t>正式上市</a:t>
                </a:r>
                <a:endParaRPr lang="zh-CN" altLang="en-US" dirty="0">
                  <a:solidFill>
                    <a:prstClr val="white"/>
                  </a:solidFill>
                </a:endParaRPr>
              </a:p>
            </p:txBody>
          </p:sp>
        </p:grpSp>
        <p:grpSp>
          <p:nvGrpSpPr>
            <p:cNvPr id="51" name="组合 75"/>
            <p:cNvGrpSpPr/>
            <p:nvPr/>
          </p:nvGrpSpPr>
          <p:grpSpPr bwMode="auto">
            <a:xfrm>
              <a:off x="5856288" y="1698625"/>
              <a:ext cx="473075" cy="417513"/>
              <a:chOff x="5856288" y="1698625"/>
              <a:chExt cx="473076" cy="417513"/>
            </a:xfrm>
          </p:grpSpPr>
          <p:sp>
            <p:nvSpPr>
              <p:cNvPr id="52" name="Freeform 5"/>
              <p:cNvSpPr>
                <a:spLocks noEditPoints="1"/>
              </p:cNvSpPr>
              <p:nvPr/>
            </p:nvSpPr>
            <p:spPr bwMode="auto">
              <a:xfrm>
                <a:off x="6007100" y="1793875"/>
                <a:ext cx="322264" cy="322263"/>
              </a:xfrm>
              <a:custGeom>
                <a:avLst/>
                <a:gdLst>
                  <a:gd name="T0" fmla="*/ 6 w 51"/>
                  <a:gd name="T1" fmla="*/ 13 h 51"/>
                  <a:gd name="T2" fmla="*/ 7 w 51"/>
                  <a:gd name="T3" fmla="*/ 17 h 51"/>
                  <a:gd name="T4" fmla="*/ 4 w 51"/>
                  <a:gd name="T5" fmla="*/ 18 h 51"/>
                  <a:gd name="T6" fmla="*/ 1 w 51"/>
                  <a:gd name="T7" fmla="*/ 20 h 51"/>
                  <a:gd name="T8" fmla="*/ 2 w 51"/>
                  <a:gd name="T9" fmla="*/ 24 h 51"/>
                  <a:gd name="T10" fmla="*/ 5 w 51"/>
                  <a:gd name="T11" fmla="*/ 27 h 51"/>
                  <a:gd name="T12" fmla="*/ 3 w 51"/>
                  <a:gd name="T13" fmla="*/ 30 h 51"/>
                  <a:gd name="T14" fmla="*/ 1 w 51"/>
                  <a:gd name="T15" fmla="*/ 34 h 51"/>
                  <a:gd name="T16" fmla="*/ 5 w 51"/>
                  <a:gd name="T17" fmla="*/ 36 h 51"/>
                  <a:gd name="T18" fmla="*/ 8 w 51"/>
                  <a:gd name="T19" fmla="*/ 37 h 51"/>
                  <a:gd name="T20" fmla="*/ 8 w 51"/>
                  <a:gd name="T21" fmla="*/ 41 h 51"/>
                  <a:gd name="T22" fmla="*/ 8 w 51"/>
                  <a:gd name="T23" fmla="*/ 45 h 51"/>
                  <a:gd name="T24" fmla="*/ 13 w 51"/>
                  <a:gd name="T25" fmla="*/ 45 h 51"/>
                  <a:gd name="T26" fmla="*/ 17 w 51"/>
                  <a:gd name="T27" fmla="*/ 45 h 51"/>
                  <a:gd name="T28" fmla="*/ 18 w 51"/>
                  <a:gd name="T29" fmla="*/ 48 h 51"/>
                  <a:gd name="T30" fmla="*/ 20 w 51"/>
                  <a:gd name="T31" fmla="*/ 51 h 51"/>
                  <a:gd name="T32" fmla="*/ 24 w 51"/>
                  <a:gd name="T33" fmla="*/ 49 h 51"/>
                  <a:gd name="T34" fmla="*/ 28 w 51"/>
                  <a:gd name="T35" fmla="*/ 47 h 51"/>
                  <a:gd name="T36" fmla="*/ 30 w 51"/>
                  <a:gd name="T37" fmla="*/ 49 h 51"/>
                  <a:gd name="T38" fmla="*/ 34 w 51"/>
                  <a:gd name="T39" fmla="*/ 50 h 51"/>
                  <a:gd name="T40" fmla="*/ 36 w 51"/>
                  <a:gd name="T41" fmla="*/ 47 h 51"/>
                  <a:gd name="T42" fmla="*/ 38 w 51"/>
                  <a:gd name="T43" fmla="*/ 43 h 51"/>
                  <a:gd name="T44" fmla="*/ 41 w 51"/>
                  <a:gd name="T45" fmla="*/ 44 h 51"/>
                  <a:gd name="T46" fmla="*/ 45 w 51"/>
                  <a:gd name="T47" fmla="*/ 43 h 51"/>
                  <a:gd name="T48" fmla="*/ 45 w 51"/>
                  <a:gd name="T49" fmla="*/ 39 h 51"/>
                  <a:gd name="T50" fmla="*/ 45 w 51"/>
                  <a:gd name="T51" fmla="*/ 35 h 51"/>
                  <a:gd name="T52" fmla="*/ 48 w 51"/>
                  <a:gd name="T53" fmla="*/ 34 h 51"/>
                  <a:gd name="T54" fmla="*/ 51 w 51"/>
                  <a:gd name="T55" fmla="*/ 31 h 51"/>
                  <a:gd name="T56" fmla="*/ 49 w 51"/>
                  <a:gd name="T57" fmla="*/ 27 h 51"/>
                  <a:gd name="T58" fmla="*/ 47 w 51"/>
                  <a:gd name="T59" fmla="*/ 24 h 51"/>
                  <a:gd name="T60" fmla="*/ 49 w 51"/>
                  <a:gd name="T61" fmla="*/ 22 h 51"/>
                  <a:gd name="T62" fmla="*/ 50 w 51"/>
                  <a:gd name="T63" fmla="*/ 18 h 51"/>
                  <a:gd name="T64" fmla="*/ 47 w 51"/>
                  <a:gd name="T65" fmla="*/ 15 h 51"/>
                  <a:gd name="T66" fmla="*/ 43 w 51"/>
                  <a:gd name="T67" fmla="*/ 14 h 51"/>
                  <a:gd name="T68" fmla="*/ 44 w 51"/>
                  <a:gd name="T69" fmla="*/ 11 h 51"/>
                  <a:gd name="T70" fmla="*/ 43 w 51"/>
                  <a:gd name="T71" fmla="*/ 7 h 51"/>
                  <a:gd name="T72" fmla="*/ 39 w 51"/>
                  <a:gd name="T73" fmla="*/ 6 h 51"/>
                  <a:gd name="T74" fmla="*/ 35 w 51"/>
                  <a:gd name="T75" fmla="*/ 7 h 51"/>
                  <a:gd name="T76" fmla="*/ 34 w 51"/>
                  <a:gd name="T77" fmla="*/ 4 h 51"/>
                  <a:gd name="T78" fmla="*/ 31 w 51"/>
                  <a:gd name="T79" fmla="*/ 1 h 51"/>
                  <a:gd name="T80" fmla="*/ 27 w 51"/>
                  <a:gd name="T81" fmla="*/ 2 h 51"/>
                  <a:gd name="T82" fmla="*/ 24 w 51"/>
                  <a:gd name="T83" fmla="*/ 5 h 51"/>
                  <a:gd name="T84" fmla="*/ 22 w 51"/>
                  <a:gd name="T85" fmla="*/ 3 h 51"/>
                  <a:gd name="T86" fmla="*/ 18 w 51"/>
                  <a:gd name="T87" fmla="*/ 1 h 51"/>
                  <a:gd name="T88" fmla="*/ 15 w 51"/>
                  <a:gd name="T89" fmla="*/ 5 h 51"/>
                  <a:gd name="T90" fmla="*/ 14 w 51"/>
                  <a:gd name="T91" fmla="*/ 8 h 51"/>
                  <a:gd name="T92" fmla="*/ 11 w 51"/>
                  <a:gd name="T93" fmla="*/ 8 h 51"/>
                  <a:gd name="T94" fmla="*/ 7 w 51"/>
                  <a:gd name="T95" fmla="*/ 8 h 51"/>
                  <a:gd name="T96" fmla="*/ 6 w 51"/>
                  <a:gd name="T97" fmla="*/ 13 h 51"/>
                  <a:gd name="T98" fmla="*/ 21 w 51"/>
                  <a:gd name="T99" fmla="*/ 12 h 51"/>
                  <a:gd name="T100" fmla="*/ 40 w 51"/>
                  <a:gd name="T101" fmla="*/ 21 h 51"/>
                  <a:gd name="T102" fmla="*/ 30 w 51"/>
                  <a:gd name="T103" fmla="*/ 40 h 51"/>
                  <a:gd name="T104" fmla="*/ 12 w 51"/>
                  <a:gd name="T105" fmla="*/ 30 h 51"/>
                  <a:gd name="T106" fmla="*/ 21 w 51"/>
                  <a:gd name="T10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51">
                    <a:moveTo>
                      <a:pt x="6" y="13"/>
                    </a:moveTo>
                    <a:cubicBezTo>
                      <a:pt x="7" y="14"/>
                      <a:pt x="7" y="16"/>
                      <a:pt x="7" y="17"/>
                    </a:cubicBezTo>
                    <a:cubicBezTo>
                      <a:pt x="6" y="17"/>
                      <a:pt x="5" y="18"/>
                      <a:pt x="4" y="18"/>
                    </a:cubicBezTo>
                    <a:cubicBezTo>
                      <a:pt x="2" y="17"/>
                      <a:pt x="1" y="18"/>
                      <a:pt x="1" y="20"/>
                    </a:cubicBezTo>
                    <a:cubicBezTo>
                      <a:pt x="0" y="22"/>
                      <a:pt x="1" y="24"/>
                      <a:pt x="2" y="24"/>
                    </a:cubicBezTo>
                    <a:cubicBezTo>
                      <a:pt x="4" y="24"/>
                      <a:pt x="5" y="27"/>
                      <a:pt x="5" y="27"/>
                    </a:cubicBezTo>
                    <a:cubicBezTo>
                      <a:pt x="5" y="28"/>
                      <a:pt x="4" y="29"/>
                      <a:pt x="3" y="30"/>
                    </a:cubicBezTo>
                    <a:cubicBezTo>
                      <a:pt x="1" y="30"/>
                      <a:pt x="1" y="32"/>
                      <a:pt x="1" y="34"/>
                    </a:cubicBezTo>
                    <a:cubicBezTo>
                      <a:pt x="2" y="35"/>
                      <a:pt x="3" y="37"/>
                      <a:pt x="5" y="36"/>
                    </a:cubicBezTo>
                    <a:cubicBezTo>
                      <a:pt x="6" y="36"/>
                      <a:pt x="7" y="36"/>
                      <a:pt x="8" y="37"/>
                    </a:cubicBezTo>
                    <a:cubicBezTo>
                      <a:pt x="8" y="37"/>
                      <a:pt x="9" y="40"/>
                      <a:pt x="8" y="41"/>
                    </a:cubicBezTo>
                    <a:cubicBezTo>
                      <a:pt x="7" y="42"/>
                      <a:pt x="7" y="44"/>
                      <a:pt x="8" y="45"/>
                    </a:cubicBezTo>
                    <a:cubicBezTo>
                      <a:pt x="10" y="46"/>
                      <a:pt x="12" y="46"/>
                      <a:pt x="13" y="45"/>
                    </a:cubicBezTo>
                    <a:cubicBezTo>
                      <a:pt x="14" y="44"/>
                      <a:pt x="16" y="45"/>
                      <a:pt x="17" y="45"/>
                    </a:cubicBezTo>
                    <a:cubicBezTo>
                      <a:pt x="18" y="45"/>
                      <a:pt x="18" y="46"/>
                      <a:pt x="18" y="48"/>
                    </a:cubicBezTo>
                    <a:cubicBezTo>
                      <a:pt x="17" y="49"/>
                      <a:pt x="19" y="51"/>
                      <a:pt x="20" y="51"/>
                    </a:cubicBezTo>
                    <a:cubicBezTo>
                      <a:pt x="22" y="51"/>
                      <a:pt x="24" y="51"/>
                      <a:pt x="24" y="49"/>
                    </a:cubicBezTo>
                    <a:cubicBezTo>
                      <a:pt x="24" y="48"/>
                      <a:pt x="27" y="47"/>
                      <a:pt x="28" y="47"/>
                    </a:cubicBezTo>
                    <a:cubicBezTo>
                      <a:pt x="28" y="47"/>
                      <a:pt x="29" y="48"/>
                      <a:pt x="30" y="49"/>
                    </a:cubicBezTo>
                    <a:cubicBezTo>
                      <a:pt x="30" y="50"/>
                      <a:pt x="32" y="51"/>
                      <a:pt x="34" y="50"/>
                    </a:cubicBezTo>
                    <a:cubicBezTo>
                      <a:pt x="35" y="50"/>
                      <a:pt x="37" y="48"/>
                      <a:pt x="36" y="47"/>
                    </a:cubicBezTo>
                    <a:cubicBezTo>
                      <a:pt x="36" y="46"/>
                      <a:pt x="37" y="44"/>
                      <a:pt x="38" y="43"/>
                    </a:cubicBezTo>
                    <a:cubicBezTo>
                      <a:pt x="38" y="43"/>
                      <a:pt x="40" y="43"/>
                      <a:pt x="41" y="44"/>
                    </a:cubicBezTo>
                    <a:cubicBezTo>
                      <a:pt x="42" y="45"/>
                      <a:pt x="44" y="44"/>
                      <a:pt x="45" y="43"/>
                    </a:cubicBezTo>
                    <a:cubicBezTo>
                      <a:pt x="46" y="42"/>
                      <a:pt x="46" y="40"/>
                      <a:pt x="45" y="39"/>
                    </a:cubicBezTo>
                    <a:cubicBezTo>
                      <a:pt x="44" y="38"/>
                      <a:pt x="45" y="35"/>
                      <a:pt x="45" y="35"/>
                    </a:cubicBezTo>
                    <a:cubicBezTo>
                      <a:pt x="45" y="34"/>
                      <a:pt x="47" y="34"/>
                      <a:pt x="48" y="34"/>
                    </a:cubicBezTo>
                    <a:cubicBezTo>
                      <a:pt x="49" y="34"/>
                      <a:pt x="51" y="33"/>
                      <a:pt x="51" y="31"/>
                    </a:cubicBezTo>
                    <a:cubicBezTo>
                      <a:pt x="51" y="29"/>
                      <a:pt x="51" y="28"/>
                      <a:pt x="49" y="27"/>
                    </a:cubicBezTo>
                    <a:cubicBezTo>
                      <a:pt x="48" y="27"/>
                      <a:pt x="47" y="25"/>
                      <a:pt x="47" y="24"/>
                    </a:cubicBezTo>
                    <a:cubicBezTo>
                      <a:pt x="47" y="23"/>
                      <a:pt x="48" y="22"/>
                      <a:pt x="49" y="22"/>
                    </a:cubicBezTo>
                    <a:cubicBezTo>
                      <a:pt x="50" y="21"/>
                      <a:pt x="51" y="20"/>
                      <a:pt x="50" y="18"/>
                    </a:cubicBezTo>
                    <a:cubicBezTo>
                      <a:pt x="50" y="16"/>
                      <a:pt x="48" y="15"/>
                      <a:pt x="47" y="15"/>
                    </a:cubicBezTo>
                    <a:cubicBezTo>
                      <a:pt x="46" y="16"/>
                      <a:pt x="44" y="14"/>
                      <a:pt x="43" y="14"/>
                    </a:cubicBezTo>
                    <a:cubicBezTo>
                      <a:pt x="43" y="13"/>
                      <a:pt x="43" y="12"/>
                      <a:pt x="44" y="11"/>
                    </a:cubicBezTo>
                    <a:cubicBezTo>
                      <a:pt x="45" y="10"/>
                      <a:pt x="44" y="8"/>
                      <a:pt x="43" y="7"/>
                    </a:cubicBezTo>
                    <a:cubicBezTo>
                      <a:pt x="42" y="5"/>
                      <a:pt x="40" y="5"/>
                      <a:pt x="39" y="6"/>
                    </a:cubicBezTo>
                    <a:cubicBezTo>
                      <a:pt x="38" y="7"/>
                      <a:pt x="35" y="7"/>
                      <a:pt x="35" y="7"/>
                    </a:cubicBezTo>
                    <a:cubicBezTo>
                      <a:pt x="34" y="6"/>
                      <a:pt x="34" y="5"/>
                      <a:pt x="34" y="4"/>
                    </a:cubicBezTo>
                    <a:cubicBezTo>
                      <a:pt x="34" y="2"/>
                      <a:pt x="33" y="1"/>
                      <a:pt x="31" y="1"/>
                    </a:cubicBezTo>
                    <a:cubicBezTo>
                      <a:pt x="29" y="0"/>
                      <a:pt x="28" y="1"/>
                      <a:pt x="27" y="2"/>
                    </a:cubicBezTo>
                    <a:cubicBezTo>
                      <a:pt x="27" y="4"/>
                      <a:pt x="25" y="5"/>
                      <a:pt x="24" y="5"/>
                    </a:cubicBezTo>
                    <a:cubicBezTo>
                      <a:pt x="23" y="5"/>
                      <a:pt x="22" y="4"/>
                      <a:pt x="22" y="3"/>
                    </a:cubicBezTo>
                    <a:cubicBezTo>
                      <a:pt x="21" y="1"/>
                      <a:pt x="20" y="1"/>
                      <a:pt x="18" y="1"/>
                    </a:cubicBezTo>
                    <a:cubicBezTo>
                      <a:pt x="16" y="2"/>
                      <a:pt x="15" y="3"/>
                      <a:pt x="15" y="5"/>
                    </a:cubicBezTo>
                    <a:cubicBezTo>
                      <a:pt x="16" y="6"/>
                      <a:pt x="14" y="8"/>
                      <a:pt x="14" y="8"/>
                    </a:cubicBezTo>
                    <a:cubicBezTo>
                      <a:pt x="13" y="9"/>
                      <a:pt x="12" y="9"/>
                      <a:pt x="11" y="8"/>
                    </a:cubicBezTo>
                    <a:cubicBezTo>
                      <a:pt x="10" y="7"/>
                      <a:pt x="8" y="7"/>
                      <a:pt x="7" y="8"/>
                    </a:cubicBezTo>
                    <a:cubicBezTo>
                      <a:pt x="5" y="10"/>
                      <a:pt x="5" y="12"/>
                      <a:pt x="6" y="13"/>
                    </a:cubicBezTo>
                    <a:close/>
                    <a:moveTo>
                      <a:pt x="21" y="12"/>
                    </a:moveTo>
                    <a:cubicBezTo>
                      <a:pt x="29" y="9"/>
                      <a:pt x="37" y="13"/>
                      <a:pt x="40" y="21"/>
                    </a:cubicBezTo>
                    <a:cubicBezTo>
                      <a:pt x="42" y="29"/>
                      <a:pt x="38" y="37"/>
                      <a:pt x="30" y="40"/>
                    </a:cubicBezTo>
                    <a:cubicBezTo>
                      <a:pt x="23" y="42"/>
                      <a:pt x="14" y="38"/>
                      <a:pt x="12" y="30"/>
                    </a:cubicBezTo>
                    <a:cubicBezTo>
                      <a:pt x="9" y="23"/>
                      <a:pt x="13" y="14"/>
                      <a:pt x="21" y="1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015">
                  <a:solidFill>
                    <a:prstClr val="black"/>
                  </a:solidFill>
                </a:endParaRPr>
              </a:p>
            </p:txBody>
          </p:sp>
          <p:sp>
            <p:nvSpPr>
              <p:cNvPr id="53" name="Freeform 6"/>
              <p:cNvSpPr>
                <a:spLocks noEditPoints="1"/>
              </p:cNvSpPr>
              <p:nvPr/>
            </p:nvSpPr>
            <p:spPr bwMode="auto">
              <a:xfrm>
                <a:off x="5856288" y="1698625"/>
                <a:ext cx="207963" cy="209550"/>
              </a:xfrm>
              <a:custGeom>
                <a:avLst/>
                <a:gdLst>
                  <a:gd name="T0" fmla="*/ 2147483647 w 33"/>
                  <a:gd name="T1" fmla="*/ 2147483647 h 33"/>
                  <a:gd name="T2" fmla="*/ 2147483647 w 33"/>
                  <a:gd name="T3" fmla="*/ 2147483647 h 33"/>
                  <a:gd name="T4" fmla="*/ 2147483647 w 33"/>
                  <a:gd name="T5" fmla="*/ 2147483647 h 33"/>
                  <a:gd name="T6" fmla="*/ 0 w 33"/>
                  <a:gd name="T7" fmla="*/ 2147483647 h 33"/>
                  <a:gd name="T8" fmla="*/ 2147483647 w 33"/>
                  <a:gd name="T9" fmla="*/ 2147483647 h 33"/>
                  <a:gd name="T10" fmla="*/ 2147483647 w 33"/>
                  <a:gd name="T11" fmla="*/ 2147483647 h 33"/>
                  <a:gd name="T12" fmla="*/ 2147483647 w 33"/>
                  <a:gd name="T13" fmla="*/ 2147483647 h 33"/>
                  <a:gd name="T14" fmla="*/ 0 w 33"/>
                  <a:gd name="T15" fmla="*/ 2147483647 h 33"/>
                  <a:gd name="T16" fmla="*/ 2147483647 w 33"/>
                  <a:gd name="T17" fmla="*/ 2147483647 h 33"/>
                  <a:gd name="T18" fmla="*/ 2147483647 w 33"/>
                  <a:gd name="T19" fmla="*/ 2147483647 h 33"/>
                  <a:gd name="T20" fmla="*/ 2147483647 w 33"/>
                  <a:gd name="T21" fmla="*/ 2147483647 h 33"/>
                  <a:gd name="T22" fmla="*/ 2147483647 w 33"/>
                  <a:gd name="T23" fmla="*/ 2147483647 h 33"/>
                  <a:gd name="T24" fmla="*/ 2147483647 w 33"/>
                  <a:gd name="T25" fmla="*/ 2147483647 h 33"/>
                  <a:gd name="T26" fmla="*/ 2147483647 w 33"/>
                  <a:gd name="T27" fmla="*/ 2147483647 h 33"/>
                  <a:gd name="T28" fmla="*/ 2147483647 w 33"/>
                  <a:gd name="T29" fmla="*/ 2147483647 h 33"/>
                  <a:gd name="T30" fmla="*/ 2147483647 w 33"/>
                  <a:gd name="T31" fmla="*/ 2147483647 h 33"/>
                  <a:gd name="T32" fmla="*/ 2147483647 w 33"/>
                  <a:gd name="T33" fmla="*/ 2147483647 h 33"/>
                  <a:gd name="T34" fmla="*/ 2147483647 w 33"/>
                  <a:gd name="T35" fmla="*/ 2147483647 h 33"/>
                  <a:gd name="T36" fmla="*/ 2147483647 w 33"/>
                  <a:gd name="T37" fmla="*/ 2147483647 h 33"/>
                  <a:gd name="T38" fmla="*/ 2147483647 w 33"/>
                  <a:gd name="T39" fmla="*/ 2147483647 h 33"/>
                  <a:gd name="T40" fmla="*/ 2147483647 w 33"/>
                  <a:gd name="T41" fmla="*/ 2147483647 h 33"/>
                  <a:gd name="T42" fmla="*/ 2147483647 w 33"/>
                  <a:gd name="T43" fmla="*/ 2147483647 h 33"/>
                  <a:gd name="T44" fmla="*/ 2147483647 w 33"/>
                  <a:gd name="T45" fmla="*/ 2147483647 h 33"/>
                  <a:gd name="T46" fmla="*/ 2147483647 w 33"/>
                  <a:gd name="T47" fmla="*/ 2147483647 h 33"/>
                  <a:gd name="T48" fmla="*/ 2147483647 w 33"/>
                  <a:gd name="T49" fmla="*/ 2147483647 h 33"/>
                  <a:gd name="T50" fmla="*/ 2147483647 w 33"/>
                  <a:gd name="T51" fmla="*/ 2147483647 h 33"/>
                  <a:gd name="T52" fmla="*/ 2147483647 w 33"/>
                  <a:gd name="T53" fmla="*/ 2147483647 h 33"/>
                  <a:gd name="T54" fmla="*/ 2147483647 w 33"/>
                  <a:gd name="T55" fmla="*/ 2147483647 h 33"/>
                  <a:gd name="T56" fmla="*/ 2147483647 w 33"/>
                  <a:gd name="T57" fmla="*/ 2147483647 h 33"/>
                  <a:gd name="T58" fmla="*/ 2147483647 w 33"/>
                  <a:gd name="T59" fmla="*/ 2147483647 h 33"/>
                  <a:gd name="T60" fmla="*/ 2147483647 w 33"/>
                  <a:gd name="T61" fmla="*/ 2147483647 h 33"/>
                  <a:gd name="T62" fmla="*/ 2147483647 w 33"/>
                  <a:gd name="T63" fmla="*/ 2147483647 h 33"/>
                  <a:gd name="T64" fmla="*/ 2147483647 w 33"/>
                  <a:gd name="T65" fmla="*/ 2147483647 h 33"/>
                  <a:gd name="T66" fmla="*/ 2147483647 w 33"/>
                  <a:gd name="T67" fmla="*/ 2147483647 h 33"/>
                  <a:gd name="T68" fmla="*/ 2147483647 w 33"/>
                  <a:gd name="T69" fmla="*/ 2147483647 h 33"/>
                  <a:gd name="T70" fmla="*/ 2147483647 w 33"/>
                  <a:gd name="T71" fmla="*/ 2147483647 h 33"/>
                  <a:gd name="T72" fmla="*/ 2147483647 w 33"/>
                  <a:gd name="T73" fmla="*/ 2147483647 h 33"/>
                  <a:gd name="T74" fmla="*/ 2147483647 w 33"/>
                  <a:gd name="T75" fmla="*/ 2147483647 h 33"/>
                  <a:gd name="T76" fmla="*/ 2147483647 w 33"/>
                  <a:gd name="T77" fmla="*/ 2147483647 h 33"/>
                  <a:gd name="T78" fmla="*/ 2147483647 w 33"/>
                  <a:gd name="T79" fmla="*/ 2147483647 h 33"/>
                  <a:gd name="T80" fmla="*/ 2147483647 w 33"/>
                  <a:gd name="T81" fmla="*/ 2147483647 h 33"/>
                  <a:gd name="T82" fmla="*/ 2147483647 w 33"/>
                  <a:gd name="T83" fmla="*/ 2147483647 h 33"/>
                  <a:gd name="T84" fmla="*/ 2147483647 w 33"/>
                  <a:gd name="T85" fmla="*/ 2147483647 h 33"/>
                  <a:gd name="T86" fmla="*/ 2147483647 w 33"/>
                  <a:gd name="T87" fmla="*/ 2147483647 h 33"/>
                  <a:gd name="T88" fmla="*/ 2147483647 w 33"/>
                  <a:gd name="T89" fmla="*/ 2147483647 h 33"/>
                  <a:gd name="T90" fmla="*/ 2147483647 w 33"/>
                  <a:gd name="T91" fmla="*/ 2147483647 h 33"/>
                  <a:gd name="T92" fmla="*/ 2147483647 w 33"/>
                  <a:gd name="T93" fmla="*/ 2147483647 h 33"/>
                  <a:gd name="T94" fmla="*/ 2147483647 w 33"/>
                  <a:gd name="T95" fmla="*/ 2147483647 h 33"/>
                  <a:gd name="T96" fmla="*/ 2147483647 w 33"/>
                  <a:gd name="T97" fmla="*/ 2147483647 h 33"/>
                  <a:gd name="T98" fmla="*/ 2147483647 w 33"/>
                  <a:gd name="T99" fmla="*/ 2147483647 h 33"/>
                  <a:gd name="T100" fmla="*/ 2147483647 w 33"/>
                  <a:gd name="T101" fmla="*/ 2147483647 h 33"/>
                  <a:gd name="T102" fmla="*/ 2147483647 w 33"/>
                  <a:gd name="T103" fmla="*/ 2147483647 h 33"/>
                  <a:gd name="T104" fmla="*/ 2147483647 w 33"/>
                  <a:gd name="T105" fmla="*/ 2147483647 h 33"/>
                  <a:gd name="T106" fmla="*/ 2147483647 w 33"/>
                  <a:gd name="T107" fmla="*/ 2147483647 h 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33">
                    <a:moveTo>
                      <a:pt x="4" y="8"/>
                    </a:moveTo>
                    <a:cubicBezTo>
                      <a:pt x="4" y="9"/>
                      <a:pt x="4" y="11"/>
                      <a:pt x="4" y="11"/>
                    </a:cubicBezTo>
                    <a:cubicBezTo>
                      <a:pt x="4" y="12"/>
                      <a:pt x="3" y="12"/>
                      <a:pt x="2" y="12"/>
                    </a:cubicBezTo>
                    <a:cubicBezTo>
                      <a:pt x="1" y="11"/>
                      <a:pt x="0" y="12"/>
                      <a:pt x="0" y="13"/>
                    </a:cubicBezTo>
                    <a:cubicBezTo>
                      <a:pt x="0" y="15"/>
                      <a:pt x="0" y="16"/>
                      <a:pt x="1" y="16"/>
                    </a:cubicBezTo>
                    <a:cubicBezTo>
                      <a:pt x="2" y="16"/>
                      <a:pt x="3" y="18"/>
                      <a:pt x="3" y="18"/>
                    </a:cubicBezTo>
                    <a:cubicBezTo>
                      <a:pt x="3" y="19"/>
                      <a:pt x="2" y="19"/>
                      <a:pt x="1" y="19"/>
                    </a:cubicBezTo>
                    <a:cubicBezTo>
                      <a:pt x="0" y="20"/>
                      <a:pt x="0" y="21"/>
                      <a:pt x="0" y="22"/>
                    </a:cubicBezTo>
                    <a:cubicBezTo>
                      <a:pt x="1" y="23"/>
                      <a:pt x="2" y="24"/>
                      <a:pt x="3" y="24"/>
                    </a:cubicBezTo>
                    <a:cubicBezTo>
                      <a:pt x="3" y="23"/>
                      <a:pt x="4" y="23"/>
                      <a:pt x="5" y="24"/>
                    </a:cubicBezTo>
                    <a:cubicBezTo>
                      <a:pt x="5" y="24"/>
                      <a:pt x="5" y="26"/>
                      <a:pt x="5" y="27"/>
                    </a:cubicBezTo>
                    <a:cubicBezTo>
                      <a:pt x="4" y="27"/>
                      <a:pt x="4" y="28"/>
                      <a:pt x="5" y="29"/>
                    </a:cubicBezTo>
                    <a:cubicBezTo>
                      <a:pt x="6" y="30"/>
                      <a:pt x="7" y="30"/>
                      <a:pt x="8" y="30"/>
                    </a:cubicBezTo>
                    <a:cubicBezTo>
                      <a:pt x="8" y="29"/>
                      <a:pt x="10" y="29"/>
                      <a:pt x="10" y="29"/>
                    </a:cubicBezTo>
                    <a:cubicBezTo>
                      <a:pt x="11" y="29"/>
                      <a:pt x="11" y="30"/>
                      <a:pt x="11" y="31"/>
                    </a:cubicBezTo>
                    <a:cubicBezTo>
                      <a:pt x="11" y="32"/>
                      <a:pt x="12" y="33"/>
                      <a:pt x="13" y="33"/>
                    </a:cubicBezTo>
                    <a:cubicBezTo>
                      <a:pt x="14" y="33"/>
                      <a:pt x="15" y="33"/>
                      <a:pt x="15" y="32"/>
                    </a:cubicBezTo>
                    <a:cubicBezTo>
                      <a:pt x="15" y="31"/>
                      <a:pt x="17" y="30"/>
                      <a:pt x="17" y="30"/>
                    </a:cubicBezTo>
                    <a:cubicBezTo>
                      <a:pt x="18" y="30"/>
                      <a:pt x="18" y="31"/>
                      <a:pt x="19" y="32"/>
                    </a:cubicBezTo>
                    <a:cubicBezTo>
                      <a:pt x="19" y="33"/>
                      <a:pt x="20" y="33"/>
                      <a:pt x="21" y="33"/>
                    </a:cubicBezTo>
                    <a:cubicBezTo>
                      <a:pt x="22" y="32"/>
                      <a:pt x="23" y="31"/>
                      <a:pt x="23" y="31"/>
                    </a:cubicBezTo>
                    <a:cubicBezTo>
                      <a:pt x="23" y="30"/>
                      <a:pt x="24" y="28"/>
                      <a:pt x="24" y="28"/>
                    </a:cubicBezTo>
                    <a:cubicBezTo>
                      <a:pt x="24" y="28"/>
                      <a:pt x="25" y="28"/>
                      <a:pt x="26" y="29"/>
                    </a:cubicBezTo>
                    <a:cubicBezTo>
                      <a:pt x="27" y="29"/>
                      <a:pt x="28" y="29"/>
                      <a:pt x="29" y="28"/>
                    </a:cubicBezTo>
                    <a:cubicBezTo>
                      <a:pt x="29" y="27"/>
                      <a:pt x="29" y="26"/>
                      <a:pt x="29" y="25"/>
                    </a:cubicBezTo>
                    <a:cubicBezTo>
                      <a:pt x="28" y="25"/>
                      <a:pt x="28" y="23"/>
                      <a:pt x="28" y="23"/>
                    </a:cubicBezTo>
                    <a:cubicBezTo>
                      <a:pt x="29" y="22"/>
                      <a:pt x="30" y="22"/>
                      <a:pt x="30" y="22"/>
                    </a:cubicBezTo>
                    <a:cubicBezTo>
                      <a:pt x="31" y="22"/>
                      <a:pt x="32" y="22"/>
                      <a:pt x="32" y="20"/>
                    </a:cubicBezTo>
                    <a:cubicBezTo>
                      <a:pt x="33" y="19"/>
                      <a:pt x="32" y="18"/>
                      <a:pt x="31" y="18"/>
                    </a:cubicBezTo>
                    <a:cubicBezTo>
                      <a:pt x="30" y="18"/>
                      <a:pt x="30" y="16"/>
                      <a:pt x="30" y="16"/>
                    </a:cubicBezTo>
                    <a:cubicBezTo>
                      <a:pt x="30" y="15"/>
                      <a:pt x="30" y="15"/>
                      <a:pt x="31" y="14"/>
                    </a:cubicBezTo>
                    <a:cubicBezTo>
                      <a:pt x="32" y="14"/>
                      <a:pt x="32" y="13"/>
                      <a:pt x="32" y="12"/>
                    </a:cubicBezTo>
                    <a:cubicBezTo>
                      <a:pt x="32" y="11"/>
                      <a:pt x="31" y="10"/>
                      <a:pt x="30" y="10"/>
                    </a:cubicBezTo>
                    <a:cubicBezTo>
                      <a:pt x="29" y="11"/>
                      <a:pt x="28" y="10"/>
                      <a:pt x="27" y="9"/>
                    </a:cubicBezTo>
                    <a:cubicBezTo>
                      <a:pt x="27" y="9"/>
                      <a:pt x="27" y="8"/>
                      <a:pt x="28" y="7"/>
                    </a:cubicBezTo>
                    <a:cubicBezTo>
                      <a:pt x="28" y="7"/>
                      <a:pt x="28" y="5"/>
                      <a:pt x="27" y="5"/>
                    </a:cubicBezTo>
                    <a:cubicBezTo>
                      <a:pt x="26" y="4"/>
                      <a:pt x="25" y="4"/>
                      <a:pt x="25" y="4"/>
                    </a:cubicBezTo>
                    <a:cubicBezTo>
                      <a:pt x="24" y="5"/>
                      <a:pt x="22" y="5"/>
                      <a:pt x="22" y="5"/>
                    </a:cubicBezTo>
                    <a:cubicBezTo>
                      <a:pt x="22" y="4"/>
                      <a:pt x="21" y="4"/>
                      <a:pt x="22" y="3"/>
                    </a:cubicBezTo>
                    <a:cubicBezTo>
                      <a:pt x="22" y="2"/>
                      <a:pt x="21" y="1"/>
                      <a:pt x="20" y="1"/>
                    </a:cubicBezTo>
                    <a:cubicBezTo>
                      <a:pt x="19" y="0"/>
                      <a:pt x="17" y="1"/>
                      <a:pt x="17" y="2"/>
                    </a:cubicBezTo>
                    <a:cubicBezTo>
                      <a:pt x="17" y="3"/>
                      <a:pt x="16" y="3"/>
                      <a:pt x="15" y="3"/>
                    </a:cubicBezTo>
                    <a:cubicBezTo>
                      <a:pt x="15" y="3"/>
                      <a:pt x="14" y="3"/>
                      <a:pt x="14" y="2"/>
                    </a:cubicBezTo>
                    <a:cubicBezTo>
                      <a:pt x="13" y="1"/>
                      <a:pt x="12" y="1"/>
                      <a:pt x="11" y="1"/>
                    </a:cubicBezTo>
                    <a:cubicBezTo>
                      <a:pt x="10" y="2"/>
                      <a:pt x="9" y="2"/>
                      <a:pt x="10" y="3"/>
                    </a:cubicBezTo>
                    <a:cubicBezTo>
                      <a:pt x="10" y="4"/>
                      <a:pt x="9" y="5"/>
                      <a:pt x="8" y="6"/>
                    </a:cubicBezTo>
                    <a:cubicBezTo>
                      <a:pt x="8" y="6"/>
                      <a:pt x="7" y="6"/>
                      <a:pt x="7" y="5"/>
                    </a:cubicBezTo>
                    <a:cubicBezTo>
                      <a:pt x="6" y="5"/>
                      <a:pt x="5" y="5"/>
                      <a:pt x="4" y="6"/>
                    </a:cubicBezTo>
                    <a:cubicBezTo>
                      <a:pt x="3" y="7"/>
                      <a:pt x="3" y="8"/>
                      <a:pt x="4" y="8"/>
                    </a:cubicBezTo>
                    <a:close/>
                    <a:moveTo>
                      <a:pt x="13" y="8"/>
                    </a:moveTo>
                    <a:cubicBezTo>
                      <a:pt x="18" y="6"/>
                      <a:pt x="24" y="9"/>
                      <a:pt x="25" y="14"/>
                    </a:cubicBezTo>
                    <a:cubicBezTo>
                      <a:pt x="27" y="19"/>
                      <a:pt x="24" y="24"/>
                      <a:pt x="19" y="26"/>
                    </a:cubicBezTo>
                    <a:cubicBezTo>
                      <a:pt x="14" y="28"/>
                      <a:pt x="9" y="25"/>
                      <a:pt x="7" y="20"/>
                    </a:cubicBezTo>
                    <a:cubicBezTo>
                      <a:pt x="6" y="15"/>
                      <a:pt x="8" y="9"/>
                      <a:pt x="13"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sp>
            <p:nvSpPr>
              <p:cNvPr id="54" name="Freeform 7"/>
              <p:cNvSpPr>
                <a:spLocks noEditPoints="1"/>
              </p:cNvSpPr>
              <p:nvPr/>
            </p:nvSpPr>
            <p:spPr bwMode="auto">
              <a:xfrm>
                <a:off x="5856288" y="1908175"/>
                <a:ext cx="157163" cy="163513"/>
              </a:xfrm>
              <a:custGeom>
                <a:avLst/>
                <a:gdLst>
                  <a:gd name="T0" fmla="*/ 2147483647 w 25"/>
                  <a:gd name="T1" fmla="*/ 2147483647 h 26"/>
                  <a:gd name="T2" fmla="*/ 2147483647 w 25"/>
                  <a:gd name="T3" fmla="*/ 2147483647 h 26"/>
                  <a:gd name="T4" fmla="*/ 2147483647 w 25"/>
                  <a:gd name="T5" fmla="*/ 2147483647 h 26"/>
                  <a:gd name="T6" fmla="*/ 0 w 25"/>
                  <a:gd name="T7" fmla="*/ 2147483647 h 26"/>
                  <a:gd name="T8" fmla="*/ 2147483647 w 25"/>
                  <a:gd name="T9" fmla="*/ 2147483647 h 26"/>
                  <a:gd name="T10" fmla="*/ 2147483647 w 25"/>
                  <a:gd name="T11" fmla="*/ 2147483647 h 26"/>
                  <a:gd name="T12" fmla="*/ 2147483647 w 25"/>
                  <a:gd name="T13" fmla="*/ 2147483647 h 26"/>
                  <a:gd name="T14" fmla="*/ 0 w 25"/>
                  <a:gd name="T15" fmla="*/ 2147483647 h 26"/>
                  <a:gd name="T16" fmla="*/ 2147483647 w 25"/>
                  <a:gd name="T17" fmla="*/ 2147483647 h 26"/>
                  <a:gd name="T18" fmla="*/ 2147483647 w 25"/>
                  <a:gd name="T19" fmla="*/ 2147483647 h 26"/>
                  <a:gd name="T20" fmla="*/ 2147483647 w 25"/>
                  <a:gd name="T21" fmla="*/ 2147483647 h 26"/>
                  <a:gd name="T22" fmla="*/ 2147483647 w 25"/>
                  <a:gd name="T23" fmla="*/ 2147483647 h 26"/>
                  <a:gd name="T24" fmla="*/ 2147483647 w 25"/>
                  <a:gd name="T25" fmla="*/ 2147483647 h 26"/>
                  <a:gd name="T26" fmla="*/ 2147483647 w 25"/>
                  <a:gd name="T27" fmla="*/ 2147483647 h 26"/>
                  <a:gd name="T28" fmla="*/ 2147483647 w 25"/>
                  <a:gd name="T29" fmla="*/ 2147483647 h 26"/>
                  <a:gd name="T30" fmla="*/ 2147483647 w 25"/>
                  <a:gd name="T31" fmla="*/ 2147483647 h 26"/>
                  <a:gd name="T32" fmla="*/ 2147483647 w 25"/>
                  <a:gd name="T33" fmla="*/ 2147483647 h 26"/>
                  <a:gd name="T34" fmla="*/ 2147483647 w 25"/>
                  <a:gd name="T35" fmla="*/ 2147483647 h 26"/>
                  <a:gd name="T36" fmla="*/ 2147483647 w 25"/>
                  <a:gd name="T37" fmla="*/ 2147483647 h 26"/>
                  <a:gd name="T38" fmla="*/ 2147483647 w 25"/>
                  <a:gd name="T39" fmla="*/ 2147483647 h 26"/>
                  <a:gd name="T40" fmla="*/ 2147483647 w 25"/>
                  <a:gd name="T41" fmla="*/ 2147483647 h 26"/>
                  <a:gd name="T42" fmla="*/ 2147483647 w 25"/>
                  <a:gd name="T43" fmla="*/ 2147483647 h 26"/>
                  <a:gd name="T44" fmla="*/ 2147483647 w 25"/>
                  <a:gd name="T45" fmla="*/ 2147483647 h 26"/>
                  <a:gd name="T46" fmla="*/ 2147483647 w 25"/>
                  <a:gd name="T47" fmla="*/ 2147483647 h 26"/>
                  <a:gd name="T48" fmla="*/ 2147483647 w 25"/>
                  <a:gd name="T49" fmla="*/ 2147483647 h 26"/>
                  <a:gd name="T50" fmla="*/ 2147483647 w 25"/>
                  <a:gd name="T51" fmla="*/ 2147483647 h 26"/>
                  <a:gd name="T52" fmla="*/ 2147483647 w 25"/>
                  <a:gd name="T53" fmla="*/ 2147483647 h 26"/>
                  <a:gd name="T54" fmla="*/ 2147483647 w 25"/>
                  <a:gd name="T55" fmla="*/ 2147483647 h 26"/>
                  <a:gd name="T56" fmla="*/ 2147483647 w 25"/>
                  <a:gd name="T57" fmla="*/ 2147483647 h 26"/>
                  <a:gd name="T58" fmla="*/ 2147483647 w 25"/>
                  <a:gd name="T59" fmla="*/ 2147483647 h 26"/>
                  <a:gd name="T60" fmla="*/ 2147483647 w 25"/>
                  <a:gd name="T61" fmla="*/ 2147483647 h 26"/>
                  <a:gd name="T62" fmla="*/ 2147483647 w 25"/>
                  <a:gd name="T63" fmla="*/ 2147483647 h 26"/>
                  <a:gd name="T64" fmla="*/ 2147483647 w 25"/>
                  <a:gd name="T65" fmla="*/ 2147483647 h 26"/>
                  <a:gd name="T66" fmla="*/ 2147483647 w 25"/>
                  <a:gd name="T67" fmla="*/ 2147483647 h 26"/>
                  <a:gd name="T68" fmla="*/ 2147483647 w 25"/>
                  <a:gd name="T69" fmla="*/ 2147483647 h 26"/>
                  <a:gd name="T70" fmla="*/ 2147483647 w 25"/>
                  <a:gd name="T71" fmla="*/ 2147483647 h 26"/>
                  <a:gd name="T72" fmla="*/ 2147483647 w 25"/>
                  <a:gd name="T73" fmla="*/ 2147483647 h 26"/>
                  <a:gd name="T74" fmla="*/ 2147483647 w 25"/>
                  <a:gd name="T75" fmla="*/ 2147483647 h 26"/>
                  <a:gd name="T76" fmla="*/ 2147483647 w 25"/>
                  <a:gd name="T77" fmla="*/ 2147483647 h 26"/>
                  <a:gd name="T78" fmla="*/ 2147483647 w 25"/>
                  <a:gd name="T79" fmla="*/ 0 h 26"/>
                  <a:gd name="T80" fmla="*/ 2147483647 w 25"/>
                  <a:gd name="T81" fmla="*/ 2147483647 h 26"/>
                  <a:gd name="T82" fmla="*/ 2147483647 w 25"/>
                  <a:gd name="T83" fmla="*/ 2147483647 h 26"/>
                  <a:gd name="T84" fmla="*/ 2147483647 w 25"/>
                  <a:gd name="T85" fmla="*/ 2147483647 h 26"/>
                  <a:gd name="T86" fmla="*/ 2147483647 w 25"/>
                  <a:gd name="T87" fmla="*/ 2147483647 h 26"/>
                  <a:gd name="T88" fmla="*/ 2147483647 w 25"/>
                  <a:gd name="T89" fmla="*/ 2147483647 h 26"/>
                  <a:gd name="T90" fmla="*/ 2147483647 w 25"/>
                  <a:gd name="T91" fmla="*/ 2147483647 h 26"/>
                  <a:gd name="T92" fmla="*/ 2147483647 w 25"/>
                  <a:gd name="T93" fmla="*/ 2147483647 h 26"/>
                  <a:gd name="T94" fmla="*/ 2147483647 w 25"/>
                  <a:gd name="T95" fmla="*/ 2147483647 h 26"/>
                  <a:gd name="T96" fmla="*/ 2147483647 w 25"/>
                  <a:gd name="T97" fmla="*/ 2147483647 h 26"/>
                  <a:gd name="T98" fmla="*/ 2147483647 w 25"/>
                  <a:gd name="T99" fmla="*/ 2147483647 h 26"/>
                  <a:gd name="T100" fmla="*/ 2147483647 w 25"/>
                  <a:gd name="T101" fmla="*/ 2147483647 h 26"/>
                  <a:gd name="T102" fmla="*/ 2147483647 w 25"/>
                  <a:gd name="T103" fmla="*/ 2147483647 h 26"/>
                  <a:gd name="T104" fmla="*/ 2147483647 w 25"/>
                  <a:gd name="T105" fmla="*/ 2147483647 h 26"/>
                  <a:gd name="T106" fmla="*/ 2147483647 w 25"/>
                  <a:gd name="T107" fmla="*/ 2147483647 h 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 h="26">
                    <a:moveTo>
                      <a:pt x="3" y="6"/>
                    </a:moveTo>
                    <a:cubicBezTo>
                      <a:pt x="3" y="7"/>
                      <a:pt x="3" y="8"/>
                      <a:pt x="3" y="8"/>
                    </a:cubicBezTo>
                    <a:cubicBezTo>
                      <a:pt x="3" y="9"/>
                      <a:pt x="2" y="9"/>
                      <a:pt x="2" y="9"/>
                    </a:cubicBezTo>
                    <a:cubicBezTo>
                      <a:pt x="1" y="9"/>
                      <a:pt x="0" y="9"/>
                      <a:pt x="0" y="10"/>
                    </a:cubicBezTo>
                    <a:cubicBezTo>
                      <a:pt x="0" y="11"/>
                      <a:pt x="0" y="12"/>
                      <a:pt x="1" y="12"/>
                    </a:cubicBezTo>
                    <a:cubicBezTo>
                      <a:pt x="2" y="12"/>
                      <a:pt x="2" y="13"/>
                      <a:pt x="2" y="14"/>
                    </a:cubicBezTo>
                    <a:cubicBezTo>
                      <a:pt x="2" y="14"/>
                      <a:pt x="2" y="15"/>
                      <a:pt x="1" y="15"/>
                    </a:cubicBezTo>
                    <a:cubicBezTo>
                      <a:pt x="0" y="15"/>
                      <a:pt x="0" y="16"/>
                      <a:pt x="0" y="17"/>
                    </a:cubicBezTo>
                    <a:cubicBezTo>
                      <a:pt x="1" y="18"/>
                      <a:pt x="2" y="18"/>
                      <a:pt x="2" y="18"/>
                    </a:cubicBezTo>
                    <a:cubicBezTo>
                      <a:pt x="3" y="18"/>
                      <a:pt x="3" y="18"/>
                      <a:pt x="4" y="18"/>
                    </a:cubicBezTo>
                    <a:cubicBezTo>
                      <a:pt x="4" y="19"/>
                      <a:pt x="4" y="20"/>
                      <a:pt x="4" y="20"/>
                    </a:cubicBezTo>
                    <a:cubicBezTo>
                      <a:pt x="3" y="21"/>
                      <a:pt x="3" y="22"/>
                      <a:pt x="4" y="22"/>
                    </a:cubicBezTo>
                    <a:cubicBezTo>
                      <a:pt x="5" y="23"/>
                      <a:pt x="6" y="23"/>
                      <a:pt x="6" y="23"/>
                    </a:cubicBezTo>
                    <a:cubicBezTo>
                      <a:pt x="7" y="22"/>
                      <a:pt x="8" y="22"/>
                      <a:pt x="8" y="22"/>
                    </a:cubicBezTo>
                    <a:cubicBezTo>
                      <a:pt x="9" y="22"/>
                      <a:pt x="9" y="23"/>
                      <a:pt x="9" y="24"/>
                    </a:cubicBezTo>
                    <a:cubicBezTo>
                      <a:pt x="8" y="24"/>
                      <a:pt x="9" y="25"/>
                      <a:pt x="10" y="25"/>
                    </a:cubicBezTo>
                    <a:cubicBezTo>
                      <a:pt x="11" y="26"/>
                      <a:pt x="12" y="25"/>
                      <a:pt x="12" y="24"/>
                    </a:cubicBezTo>
                    <a:cubicBezTo>
                      <a:pt x="12" y="24"/>
                      <a:pt x="13" y="23"/>
                      <a:pt x="13" y="23"/>
                    </a:cubicBezTo>
                    <a:cubicBezTo>
                      <a:pt x="14" y="23"/>
                      <a:pt x="14" y="24"/>
                      <a:pt x="15" y="24"/>
                    </a:cubicBezTo>
                    <a:cubicBezTo>
                      <a:pt x="15" y="25"/>
                      <a:pt x="16" y="25"/>
                      <a:pt x="17" y="25"/>
                    </a:cubicBezTo>
                    <a:cubicBezTo>
                      <a:pt x="17" y="25"/>
                      <a:pt x="18" y="24"/>
                      <a:pt x="18" y="23"/>
                    </a:cubicBezTo>
                    <a:cubicBezTo>
                      <a:pt x="18" y="23"/>
                      <a:pt x="18" y="22"/>
                      <a:pt x="19" y="21"/>
                    </a:cubicBezTo>
                    <a:cubicBezTo>
                      <a:pt x="19" y="21"/>
                      <a:pt x="20" y="21"/>
                      <a:pt x="20" y="22"/>
                    </a:cubicBezTo>
                    <a:cubicBezTo>
                      <a:pt x="21" y="22"/>
                      <a:pt x="21" y="22"/>
                      <a:pt x="22" y="21"/>
                    </a:cubicBezTo>
                    <a:cubicBezTo>
                      <a:pt x="23" y="21"/>
                      <a:pt x="23" y="20"/>
                      <a:pt x="22" y="19"/>
                    </a:cubicBezTo>
                    <a:cubicBezTo>
                      <a:pt x="22" y="19"/>
                      <a:pt x="22" y="18"/>
                      <a:pt x="22" y="17"/>
                    </a:cubicBezTo>
                    <a:cubicBezTo>
                      <a:pt x="22" y="17"/>
                      <a:pt x="23" y="17"/>
                      <a:pt x="24" y="17"/>
                    </a:cubicBezTo>
                    <a:cubicBezTo>
                      <a:pt x="24" y="17"/>
                      <a:pt x="25" y="16"/>
                      <a:pt x="25" y="16"/>
                    </a:cubicBezTo>
                    <a:cubicBezTo>
                      <a:pt x="25" y="15"/>
                      <a:pt x="25" y="14"/>
                      <a:pt x="24" y="14"/>
                    </a:cubicBezTo>
                    <a:cubicBezTo>
                      <a:pt x="24" y="14"/>
                      <a:pt x="23" y="12"/>
                      <a:pt x="23" y="12"/>
                    </a:cubicBezTo>
                    <a:cubicBezTo>
                      <a:pt x="23" y="12"/>
                      <a:pt x="23" y="11"/>
                      <a:pt x="24" y="11"/>
                    </a:cubicBezTo>
                    <a:cubicBezTo>
                      <a:pt x="25" y="11"/>
                      <a:pt x="25" y="10"/>
                      <a:pt x="25" y="9"/>
                    </a:cubicBezTo>
                    <a:cubicBezTo>
                      <a:pt x="24" y="8"/>
                      <a:pt x="24" y="8"/>
                      <a:pt x="23" y="8"/>
                    </a:cubicBezTo>
                    <a:cubicBezTo>
                      <a:pt x="22" y="8"/>
                      <a:pt x="21" y="7"/>
                      <a:pt x="21" y="7"/>
                    </a:cubicBezTo>
                    <a:cubicBezTo>
                      <a:pt x="21" y="7"/>
                      <a:pt x="21" y="6"/>
                      <a:pt x="22" y="5"/>
                    </a:cubicBezTo>
                    <a:cubicBezTo>
                      <a:pt x="22" y="5"/>
                      <a:pt x="22" y="4"/>
                      <a:pt x="21" y="3"/>
                    </a:cubicBezTo>
                    <a:cubicBezTo>
                      <a:pt x="20" y="3"/>
                      <a:pt x="20" y="3"/>
                      <a:pt x="19" y="3"/>
                    </a:cubicBezTo>
                    <a:cubicBezTo>
                      <a:pt x="19" y="4"/>
                      <a:pt x="17" y="4"/>
                      <a:pt x="17" y="3"/>
                    </a:cubicBezTo>
                    <a:cubicBezTo>
                      <a:pt x="17" y="3"/>
                      <a:pt x="17" y="3"/>
                      <a:pt x="17" y="2"/>
                    </a:cubicBezTo>
                    <a:cubicBezTo>
                      <a:pt x="17" y="1"/>
                      <a:pt x="16" y="1"/>
                      <a:pt x="15" y="0"/>
                    </a:cubicBezTo>
                    <a:cubicBezTo>
                      <a:pt x="14" y="0"/>
                      <a:pt x="14" y="1"/>
                      <a:pt x="13" y="1"/>
                    </a:cubicBezTo>
                    <a:cubicBezTo>
                      <a:pt x="13" y="2"/>
                      <a:pt x="12" y="2"/>
                      <a:pt x="12" y="2"/>
                    </a:cubicBezTo>
                    <a:cubicBezTo>
                      <a:pt x="11" y="3"/>
                      <a:pt x="11" y="2"/>
                      <a:pt x="11" y="1"/>
                    </a:cubicBezTo>
                    <a:cubicBezTo>
                      <a:pt x="10" y="1"/>
                      <a:pt x="10" y="0"/>
                      <a:pt x="9" y="1"/>
                    </a:cubicBezTo>
                    <a:cubicBezTo>
                      <a:pt x="8" y="1"/>
                      <a:pt x="7" y="2"/>
                      <a:pt x="7" y="2"/>
                    </a:cubicBezTo>
                    <a:cubicBezTo>
                      <a:pt x="8" y="3"/>
                      <a:pt x="7" y="4"/>
                      <a:pt x="7" y="4"/>
                    </a:cubicBezTo>
                    <a:cubicBezTo>
                      <a:pt x="6" y="5"/>
                      <a:pt x="6" y="4"/>
                      <a:pt x="5" y="4"/>
                    </a:cubicBezTo>
                    <a:cubicBezTo>
                      <a:pt x="5" y="3"/>
                      <a:pt x="4" y="4"/>
                      <a:pt x="3" y="4"/>
                    </a:cubicBezTo>
                    <a:cubicBezTo>
                      <a:pt x="3" y="5"/>
                      <a:pt x="2" y="6"/>
                      <a:pt x="3" y="6"/>
                    </a:cubicBezTo>
                    <a:close/>
                    <a:moveTo>
                      <a:pt x="10" y="6"/>
                    </a:moveTo>
                    <a:cubicBezTo>
                      <a:pt x="14" y="5"/>
                      <a:pt x="18" y="7"/>
                      <a:pt x="20" y="11"/>
                    </a:cubicBezTo>
                    <a:cubicBezTo>
                      <a:pt x="21" y="14"/>
                      <a:pt x="19" y="19"/>
                      <a:pt x="15" y="20"/>
                    </a:cubicBezTo>
                    <a:cubicBezTo>
                      <a:pt x="11" y="21"/>
                      <a:pt x="7" y="19"/>
                      <a:pt x="6" y="15"/>
                    </a:cubicBezTo>
                    <a:cubicBezTo>
                      <a:pt x="4" y="11"/>
                      <a:pt x="7" y="7"/>
                      <a:pt x="10"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015">
                  <a:solidFill>
                    <a:prstClr val="black"/>
                  </a:solidFill>
                </a:endParaRPr>
              </a:p>
            </p:txBody>
          </p:sp>
        </p:grpSp>
      </p:grpSp>
      <p:cxnSp>
        <p:nvCxnSpPr>
          <p:cNvPr id="57" name="直接连接符 56"/>
          <p:cNvCxnSpPr>
            <a:stCxn id="60" idx="6"/>
          </p:cNvCxnSpPr>
          <p:nvPr/>
        </p:nvCxnSpPr>
        <p:spPr>
          <a:xfrm>
            <a:off x="3088387" y="3636169"/>
            <a:ext cx="13740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61" idx="6"/>
            <a:endCxn id="62" idx="2"/>
          </p:cNvCxnSpPr>
          <p:nvPr/>
        </p:nvCxnSpPr>
        <p:spPr>
          <a:xfrm>
            <a:off x="4569145" y="3636169"/>
            <a:ext cx="143111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62" idx="6"/>
            <a:endCxn id="5" idx="2"/>
          </p:cNvCxnSpPr>
          <p:nvPr/>
        </p:nvCxnSpPr>
        <p:spPr>
          <a:xfrm>
            <a:off x="6162189" y="3636169"/>
            <a:ext cx="139514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2926462"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61" name="椭圆 60"/>
          <p:cNvSpPr/>
          <p:nvPr/>
        </p:nvSpPr>
        <p:spPr>
          <a:xfrm>
            <a:off x="4407220"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
        <p:nvSpPr>
          <p:cNvPr id="62" name="椭圆 61"/>
          <p:cNvSpPr/>
          <p:nvPr/>
        </p:nvSpPr>
        <p:spPr>
          <a:xfrm>
            <a:off x="6000264" y="3555206"/>
            <a:ext cx="161925" cy="161925"/>
          </a:xfrm>
          <a:prstGeom prst="ellipse">
            <a:avLst/>
          </a:prstGeom>
          <a:solidFill>
            <a:schemeClr val="bg1">
              <a:lumMod val="65000"/>
            </a:schemeClr>
          </a:solidFill>
          <a:ln>
            <a:noFill/>
          </a:ln>
          <a:effectLst>
            <a:reflection blurRad="6350" stA="20000" endPos="55000" dir="5400000" sy="-100000" algn="bl" rotWithShape="0"/>
          </a:effectLst>
        </p:spPr>
        <p:txBody>
          <a:bodyPr/>
          <a:lstStyle/>
          <a:p>
            <a:pPr defTabSz="514350">
              <a:defRPr/>
            </a:pPr>
            <a:endParaRPr lang="zh-CN" altLang="en-US" sz="1015">
              <a:solidFill>
                <a:prstClr val="black"/>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1" cstate="print">
            <a:extLst>
              <a:ext uri="{28A0092B-C50C-407E-A947-70E740481C1C}">
                <a14:useLocalDpi xmlns:a14="http://schemas.microsoft.com/office/drawing/2010/main" val="0"/>
              </a:ext>
            </a:extLst>
          </a:blip>
          <a:srcRect l="423" r="5533" b="5185"/>
          <a:stretch>
            <a:fillRect/>
          </a:stretch>
        </p:blipFill>
        <p:spPr>
          <a:xfrm>
            <a:off x="4405312" y="1422400"/>
            <a:ext cx="3985623" cy="2794000"/>
          </a:xfrm>
          <a:prstGeom prst="rect">
            <a:avLst/>
          </a:prstGeom>
          <a:effectLst/>
        </p:spPr>
      </p:pic>
      <p:grpSp>
        <p:nvGrpSpPr>
          <p:cNvPr id="2" name="组合 1"/>
          <p:cNvGrpSpPr/>
          <p:nvPr/>
        </p:nvGrpSpPr>
        <p:grpSpPr>
          <a:xfrm>
            <a:off x="846953" y="1399540"/>
            <a:ext cx="3414713" cy="2810356"/>
            <a:chOff x="846953" y="1308100"/>
            <a:chExt cx="3414713" cy="2810356"/>
          </a:xfrm>
        </p:grpSpPr>
        <p:grpSp>
          <p:nvGrpSpPr>
            <p:cNvPr id="9" name="组合 8"/>
            <p:cNvGrpSpPr/>
            <p:nvPr/>
          </p:nvGrpSpPr>
          <p:grpSpPr>
            <a:xfrm>
              <a:off x="846953" y="2891722"/>
              <a:ext cx="3414713" cy="1226734"/>
              <a:chOff x="599381" y="3754029"/>
              <a:chExt cx="4552950" cy="1635646"/>
            </a:xfrm>
          </p:grpSpPr>
          <p:sp>
            <p:nvSpPr>
              <p:cNvPr id="4" name="矩形 19"/>
              <p:cNvSpPr>
                <a:spLocks noChangeArrowheads="1"/>
              </p:cNvSpPr>
              <p:nvPr/>
            </p:nvSpPr>
            <p:spPr bwMode="auto">
              <a:xfrm>
                <a:off x="599381" y="3813175"/>
                <a:ext cx="4552950" cy="1576500"/>
              </a:xfrm>
              <a:prstGeom prst="rect">
                <a:avLst/>
              </a:prstGeom>
            </p:spPr>
            <p:txBody>
              <a:bodyPr wrap="square">
                <a:spAutoFit/>
              </a:bodyPr>
              <a:lstStyle/>
              <a:p>
                <a:pPr algn="just" defTabSz="685800">
                  <a:lnSpc>
                    <a:spcPts val="1650"/>
                  </a:lnSpc>
                  <a:buClr>
                    <a:srgbClr val="0070C0"/>
                  </a:buClr>
                </a:pP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defTabSz="685800">
                  <a:lnSpc>
                    <a:spcPts val="1650"/>
                  </a:lnSpc>
                  <a:buClr>
                    <a:srgbClr val="0070C0"/>
                  </a:buClr>
                </a:pP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730068" y="3754029"/>
                <a:ext cx="4303712" cy="0"/>
              </a:xfrm>
              <a:prstGeom prst="line">
                <a:avLst/>
              </a:prstGeom>
              <a:ln>
                <a:solidFill>
                  <a:srgbClr val="5BACB6"/>
                </a:solidFill>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l="12993" r="12732"/>
            <a:stretch>
              <a:fillRect/>
            </a:stretch>
          </p:blipFill>
          <p:spPr>
            <a:xfrm>
              <a:off x="2609850" y="1308100"/>
              <a:ext cx="1562902" cy="1395811"/>
            </a:xfrm>
            <a:prstGeom prst="rect">
              <a:avLst/>
            </a:prstGeom>
            <a:effectLst/>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285" r="29310" b="4787"/>
            <a:stretch>
              <a:fillRect/>
            </a:stretch>
          </p:blipFill>
          <p:spPr>
            <a:xfrm>
              <a:off x="944968" y="1308100"/>
              <a:ext cx="1555750" cy="1403350"/>
            </a:xfrm>
            <a:prstGeom prst="rect">
              <a:avLst/>
            </a:prstGeom>
            <a:effectLst/>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173739" y="3115103"/>
            <a:ext cx="43062" cy="760369"/>
            <a:chOff x="7169418" y="2952846"/>
            <a:chExt cx="57416" cy="1013825"/>
          </a:xfrm>
          <a:solidFill>
            <a:srgbClr val="FF0000"/>
          </a:solidFill>
        </p:grpSpPr>
        <p:sp>
          <p:nvSpPr>
            <p:cNvPr id="13" name="Oval 30"/>
            <p:cNvSpPr>
              <a:spLocks noChangeArrowheads="1"/>
            </p:cNvSpPr>
            <p:nvPr/>
          </p:nvSpPr>
          <p:spPr bwMode="auto">
            <a:xfrm>
              <a:off x="7169418" y="3909255"/>
              <a:ext cx="57416" cy="57416"/>
            </a:xfrm>
            <a:prstGeom prst="ellipse">
              <a:avLst/>
            </a:prstGeom>
            <a:solidFill>
              <a:srgbClr val="5BACB6"/>
            </a:solidFill>
            <a:ln w="9525">
              <a:solidFill>
                <a:srgbClr val="5BACB6"/>
              </a:solidFill>
              <a:round/>
            </a:ln>
          </p:spPr>
          <p:txBody>
            <a:bodyPr/>
            <a:lstStyle/>
            <a:p>
              <a:pPr defTabSz="685800">
                <a:defRPr/>
              </a:pPr>
              <a:endParaRPr lang="zh-CN" altLang="en-US" sz="1015">
                <a:solidFill>
                  <a:srgbClr val="FF0000"/>
                </a:solidFill>
              </a:endParaRPr>
            </a:p>
          </p:txBody>
        </p:sp>
        <p:sp>
          <p:nvSpPr>
            <p:cNvPr id="14" name="Freeform 15"/>
            <p:cNvSpPr/>
            <p:nvPr/>
          </p:nvSpPr>
          <p:spPr bwMode="auto">
            <a:xfrm>
              <a:off x="7198126"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rgbClr val="5BACB6"/>
              </a:solidFill>
              <a:prstDash val="solid"/>
              <a:miter lim="800000"/>
            </a:ln>
          </p:spPr>
          <p:txBody>
            <a:bodyPr/>
            <a:lstStyle/>
            <a:p>
              <a:pPr defTabSz="685800">
                <a:defRPr/>
              </a:pPr>
              <a:endParaRPr lang="zh-CN" altLang="en-US" sz="1015">
                <a:solidFill>
                  <a:srgbClr val="FF0000"/>
                </a:solidFill>
              </a:endParaRPr>
            </a:p>
          </p:txBody>
        </p:sp>
      </p:grpSp>
      <p:sp>
        <p:nvSpPr>
          <p:cNvPr id="15" name="TextBox 14"/>
          <p:cNvSpPr txBox="1">
            <a:spLocks noChangeArrowheads="1"/>
          </p:cNvSpPr>
          <p:nvPr/>
        </p:nvSpPr>
        <p:spPr bwMode="auto">
          <a:xfrm>
            <a:off x="1524654" y="3843111"/>
            <a:ext cx="573532"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60%</a:t>
            </a:r>
            <a:endParaRPr lang="zh-CN" altLang="en-US" dirty="0">
              <a:solidFill>
                <a:prstClr val="black">
                  <a:lumMod val="50000"/>
                  <a:lumOff val="50000"/>
                </a:prstClr>
              </a:solidFill>
            </a:endParaRPr>
          </a:p>
        </p:txBody>
      </p:sp>
      <p:sp>
        <p:nvSpPr>
          <p:cNvPr id="16" name="TextBox 15"/>
          <p:cNvSpPr txBox="1">
            <a:spLocks noChangeArrowheads="1"/>
          </p:cNvSpPr>
          <p:nvPr/>
        </p:nvSpPr>
        <p:spPr bwMode="auto">
          <a:xfrm>
            <a:off x="3324302" y="3860432"/>
            <a:ext cx="633873"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71%</a:t>
            </a:r>
            <a:endParaRPr lang="zh-CN" altLang="en-US" dirty="0">
              <a:solidFill>
                <a:prstClr val="black">
                  <a:lumMod val="50000"/>
                  <a:lumOff val="50000"/>
                </a:prstClr>
              </a:solidFill>
            </a:endParaRPr>
          </a:p>
        </p:txBody>
      </p:sp>
      <p:sp>
        <p:nvSpPr>
          <p:cNvPr id="17" name="TextBox 16"/>
          <p:cNvSpPr txBox="1">
            <a:spLocks noChangeArrowheads="1"/>
          </p:cNvSpPr>
          <p:nvPr/>
        </p:nvSpPr>
        <p:spPr bwMode="auto">
          <a:xfrm>
            <a:off x="5199590" y="3871686"/>
            <a:ext cx="582098"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82%</a:t>
            </a:r>
            <a:endParaRPr lang="zh-CN" altLang="en-US" dirty="0">
              <a:solidFill>
                <a:prstClr val="black">
                  <a:lumMod val="50000"/>
                  <a:lumOff val="50000"/>
                </a:prstClr>
              </a:solidFill>
            </a:endParaRPr>
          </a:p>
        </p:txBody>
      </p:sp>
      <p:sp>
        <p:nvSpPr>
          <p:cNvPr id="18" name="TextBox 17"/>
          <p:cNvSpPr txBox="1">
            <a:spLocks noChangeArrowheads="1"/>
          </p:cNvSpPr>
          <p:nvPr/>
        </p:nvSpPr>
        <p:spPr bwMode="auto">
          <a:xfrm>
            <a:off x="6919726" y="3860432"/>
            <a:ext cx="669076" cy="28789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100%</a:t>
            </a:r>
            <a:endParaRPr lang="zh-CN" altLang="en-US" dirty="0">
              <a:solidFill>
                <a:prstClr val="black">
                  <a:lumMod val="50000"/>
                  <a:lumOff val="50000"/>
                </a:prstClr>
              </a:solidFill>
            </a:endParaRPr>
          </a:p>
        </p:txBody>
      </p:sp>
      <p:grpSp>
        <p:nvGrpSpPr>
          <p:cNvPr id="19" name="组合 18"/>
          <p:cNvGrpSpPr/>
          <p:nvPr/>
        </p:nvGrpSpPr>
        <p:grpSpPr bwMode="auto">
          <a:xfrm>
            <a:off x="1261675" y="2564379"/>
            <a:ext cx="1010839" cy="1006153"/>
            <a:chOff x="1339260" y="2203434"/>
            <a:chExt cx="1347581" cy="1341690"/>
          </a:xfrm>
          <a:effectLst/>
        </p:grpSpPr>
        <p:sp>
          <p:nvSpPr>
            <p:cNvPr id="20" name="Freeform 7"/>
            <p:cNvSpPr>
              <a:spLocks noEditPoints="1"/>
            </p:cNvSpPr>
            <p:nvPr/>
          </p:nvSpPr>
          <p:spPr bwMode="auto">
            <a:xfrm>
              <a:off x="2012255" y="2314572"/>
              <a:ext cx="674586" cy="1227278"/>
            </a:xfrm>
            <a:custGeom>
              <a:avLst/>
              <a:gdLst>
                <a:gd name="T0" fmla="*/ 53 w 94"/>
                <a:gd name="T1" fmla="*/ 1 h 172"/>
                <a:gd name="T2" fmla="*/ 93 w 94"/>
                <a:gd name="T3" fmla="*/ 78 h 172"/>
                <a:gd name="T4" fmla="*/ 1 w 94"/>
                <a:gd name="T5" fmla="*/ 171 h 172"/>
                <a:gd name="T6" fmla="*/ 1 w 94"/>
                <a:gd name="T7" fmla="*/ 139 h 172"/>
                <a:gd name="T8" fmla="*/ 61 w 94"/>
                <a:gd name="T9" fmla="*/ 78 h 172"/>
                <a:gd name="T10" fmla="*/ 35 w 94"/>
                <a:gd name="T11" fmla="*/ 28 h 172"/>
                <a:gd name="T12" fmla="*/ 53 w 94"/>
                <a:gd name="T13" fmla="*/ 1 h 172"/>
                <a:gd name="T14" fmla="*/ 53 w 94"/>
                <a:gd name="T15" fmla="*/ 0 h 172"/>
                <a:gd name="T16" fmla="*/ 34 w 94"/>
                <a:gd name="T17" fmla="*/ 28 h 172"/>
                <a:gd name="T18" fmla="*/ 60 w 94"/>
                <a:gd name="T19" fmla="*/ 78 h 172"/>
                <a:gd name="T20" fmla="*/ 0 w 94"/>
                <a:gd name="T21" fmla="*/ 138 h 172"/>
                <a:gd name="T22" fmla="*/ 0 w 94"/>
                <a:gd name="T23" fmla="*/ 138 h 172"/>
                <a:gd name="T24" fmla="*/ 0 w 94"/>
                <a:gd name="T25" fmla="*/ 172 h 172"/>
                <a:gd name="T26" fmla="*/ 94 w 94"/>
                <a:gd name="T27" fmla="*/ 78 h 172"/>
                <a:gd name="T28" fmla="*/ 53 w 94"/>
                <a:gd name="T2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72">
                  <a:moveTo>
                    <a:pt x="53" y="1"/>
                  </a:moveTo>
                  <a:cubicBezTo>
                    <a:pt x="78" y="19"/>
                    <a:pt x="93" y="47"/>
                    <a:pt x="93" y="78"/>
                  </a:cubicBezTo>
                  <a:cubicBezTo>
                    <a:pt x="93" y="129"/>
                    <a:pt x="52" y="171"/>
                    <a:pt x="1" y="171"/>
                  </a:cubicBezTo>
                  <a:cubicBezTo>
                    <a:pt x="1" y="139"/>
                    <a:pt x="1" y="139"/>
                    <a:pt x="1" y="139"/>
                  </a:cubicBezTo>
                  <a:cubicBezTo>
                    <a:pt x="34" y="139"/>
                    <a:pt x="61" y="111"/>
                    <a:pt x="61" y="78"/>
                  </a:cubicBezTo>
                  <a:cubicBezTo>
                    <a:pt x="61" y="58"/>
                    <a:pt x="51" y="39"/>
                    <a:pt x="35" y="28"/>
                  </a:cubicBezTo>
                  <a:cubicBezTo>
                    <a:pt x="53" y="1"/>
                    <a:pt x="53" y="1"/>
                    <a:pt x="53" y="1"/>
                  </a:cubicBezTo>
                  <a:close/>
                  <a:moveTo>
                    <a:pt x="53" y="0"/>
                  </a:moveTo>
                  <a:cubicBezTo>
                    <a:pt x="34" y="28"/>
                    <a:pt x="34" y="28"/>
                    <a:pt x="34" y="28"/>
                  </a:cubicBezTo>
                  <a:cubicBezTo>
                    <a:pt x="50" y="39"/>
                    <a:pt x="60" y="57"/>
                    <a:pt x="60" y="78"/>
                  </a:cubicBezTo>
                  <a:cubicBezTo>
                    <a:pt x="60" y="111"/>
                    <a:pt x="33" y="138"/>
                    <a:pt x="0" y="138"/>
                  </a:cubicBezTo>
                  <a:cubicBezTo>
                    <a:pt x="0" y="138"/>
                    <a:pt x="0" y="138"/>
                    <a:pt x="0" y="138"/>
                  </a:cubicBezTo>
                  <a:cubicBezTo>
                    <a:pt x="0" y="172"/>
                    <a:pt x="0" y="172"/>
                    <a:pt x="0" y="172"/>
                  </a:cubicBezTo>
                  <a:cubicBezTo>
                    <a:pt x="52" y="172"/>
                    <a:pt x="94" y="130"/>
                    <a:pt x="94" y="78"/>
                  </a:cubicBezTo>
                  <a:cubicBezTo>
                    <a:pt x="94" y="46"/>
                    <a:pt x="78" y="17"/>
                    <a:pt x="53" y="0"/>
                  </a:cubicBezTo>
                  <a:close/>
                </a:path>
              </a:pathLst>
            </a:custGeom>
            <a:solidFill>
              <a:schemeClr val="bg1">
                <a:lumMod val="65000"/>
              </a:schemeClr>
            </a:solidFill>
            <a:ln>
              <a:solidFill>
                <a:schemeClr val="bg1">
                  <a:lumMod val="65000"/>
                </a:schemeClr>
              </a:solidFill>
            </a:ln>
          </p:spPr>
          <p:txBody>
            <a:bodyPr/>
            <a:lstStyle/>
            <a:p>
              <a:pPr defTabSz="685800">
                <a:defRPr/>
              </a:pPr>
              <a:endParaRPr lang="zh-CN" altLang="en-US" sz="1015">
                <a:solidFill>
                  <a:prstClr val="black"/>
                </a:solidFill>
              </a:endParaRPr>
            </a:p>
          </p:txBody>
        </p:sp>
        <p:sp>
          <p:nvSpPr>
            <p:cNvPr id="21" name="Freeform 8"/>
            <p:cNvSpPr/>
            <p:nvPr/>
          </p:nvSpPr>
          <p:spPr bwMode="auto">
            <a:xfrm>
              <a:off x="1339260" y="2203434"/>
              <a:ext cx="1057638" cy="1341690"/>
            </a:xfrm>
            <a:custGeom>
              <a:avLst/>
              <a:gdLst>
                <a:gd name="T0" fmla="*/ 34 w 148"/>
                <a:gd name="T1" fmla="*/ 94 h 188"/>
                <a:gd name="T2" fmla="*/ 95 w 148"/>
                <a:gd name="T3" fmla="*/ 34 h 188"/>
                <a:gd name="T4" fmla="*/ 129 w 148"/>
                <a:gd name="T5" fmla="*/ 44 h 188"/>
                <a:gd name="T6" fmla="*/ 148 w 148"/>
                <a:gd name="T7" fmla="*/ 16 h 188"/>
                <a:gd name="T8" fmla="*/ 95 w 148"/>
                <a:gd name="T9" fmla="*/ 0 h 188"/>
                <a:gd name="T10" fmla="*/ 0 w 148"/>
                <a:gd name="T11" fmla="*/ 94 h 188"/>
                <a:gd name="T12" fmla="*/ 95 w 148"/>
                <a:gd name="T13" fmla="*/ 188 h 188"/>
                <a:gd name="T14" fmla="*/ 95 w 148"/>
                <a:gd name="T15" fmla="*/ 188 h 188"/>
                <a:gd name="T16" fmla="*/ 95 w 148"/>
                <a:gd name="T17" fmla="*/ 154 h 188"/>
                <a:gd name="T18" fmla="*/ 34 w 148"/>
                <a:gd name="T19"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88">
                  <a:moveTo>
                    <a:pt x="34" y="94"/>
                  </a:moveTo>
                  <a:cubicBezTo>
                    <a:pt x="34" y="61"/>
                    <a:pt x="62" y="34"/>
                    <a:pt x="95" y="34"/>
                  </a:cubicBezTo>
                  <a:cubicBezTo>
                    <a:pt x="107" y="34"/>
                    <a:pt x="119" y="37"/>
                    <a:pt x="129" y="44"/>
                  </a:cubicBezTo>
                  <a:cubicBezTo>
                    <a:pt x="148" y="16"/>
                    <a:pt x="148" y="16"/>
                    <a:pt x="148" y="16"/>
                  </a:cubicBezTo>
                  <a:cubicBezTo>
                    <a:pt x="133" y="6"/>
                    <a:pt x="115" y="0"/>
                    <a:pt x="95" y="0"/>
                  </a:cubicBezTo>
                  <a:cubicBezTo>
                    <a:pt x="43" y="0"/>
                    <a:pt x="0" y="42"/>
                    <a:pt x="0" y="94"/>
                  </a:cubicBezTo>
                  <a:cubicBezTo>
                    <a:pt x="0" y="146"/>
                    <a:pt x="43" y="188"/>
                    <a:pt x="95" y="188"/>
                  </a:cubicBezTo>
                  <a:cubicBezTo>
                    <a:pt x="95" y="188"/>
                    <a:pt x="95" y="188"/>
                    <a:pt x="95" y="188"/>
                  </a:cubicBezTo>
                  <a:cubicBezTo>
                    <a:pt x="95" y="154"/>
                    <a:pt x="95" y="154"/>
                    <a:pt x="95" y="154"/>
                  </a:cubicBezTo>
                  <a:cubicBezTo>
                    <a:pt x="62"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22" name="TextBox 22"/>
            <p:cNvSpPr txBox="1">
              <a:spLocks noChangeArrowheads="1"/>
            </p:cNvSpPr>
            <p:nvPr/>
          </p:nvSpPr>
          <p:spPr bwMode="auto">
            <a:xfrm>
              <a:off x="1708485" y="2601942"/>
              <a:ext cx="685696" cy="3931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2010</a:t>
              </a:r>
              <a:endParaRPr lang="zh-CN" altLang="en-US" dirty="0">
                <a:solidFill>
                  <a:prstClr val="black">
                    <a:lumMod val="50000"/>
                    <a:lumOff val="50000"/>
                  </a:prstClr>
                </a:solidFill>
              </a:endParaRPr>
            </a:p>
          </p:txBody>
        </p:sp>
      </p:grpSp>
      <p:grpSp>
        <p:nvGrpSpPr>
          <p:cNvPr id="23" name="组合 22"/>
          <p:cNvGrpSpPr/>
          <p:nvPr/>
        </p:nvGrpSpPr>
        <p:grpSpPr bwMode="auto">
          <a:xfrm>
            <a:off x="3041472" y="2553125"/>
            <a:ext cx="1010305" cy="1006153"/>
            <a:chOff x="3055811" y="2203434"/>
            <a:chExt cx="1347578" cy="1341690"/>
          </a:xfrm>
          <a:effectLst/>
        </p:grpSpPr>
        <p:sp>
          <p:nvSpPr>
            <p:cNvPr id="24" name="Freeform 10"/>
            <p:cNvSpPr>
              <a:spLocks noEditPoints="1"/>
            </p:cNvSpPr>
            <p:nvPr/>
          </p:nvSpPr>
          <p:spPr bwMode="auto">
            <a:xfrm>
              <a:off x="3733213" y="2481279"/>
              <a:ext cx="670176" cy="1063746"/>
            </a:xfrm>
            <a:custGeom>
              <a:avLst/>
              <a:gdLst>
                <a:gd name="T0" fmla="*/ 76 w 94"/>
                <a:gd name="T1" fmla="*/ 1 h 149"/>
                <a:gd name="T2" fmla="*/ 93 w 94"/>
                <a:gd name="T3" fmla="*/ 55 h 149"/>
                <a:gd name="T4" fmla="*/ 1 w 94"/>
                <a:gd name="T5" fmla="*/ 148 h 149"/>
                <a:gd name="T6" fmla="*/ 0 w 94"/>
                <a:gd name="T7" fmla="*/ 116 h 149"/>
                <a:gd name="T8" fmla="*/ 61 w 94"/>
                <a:gd name="T9" fmla="*/ 55 h 149"/>
                <a:gd name="T10" fmla="*/ 50 w 94"/>
                <a:gd name="T11" fmla="*/ 20 h 149"/>
                <a:gd name="T12" fmla="*/ 76 w 94"/>
                <a:gd name="T13" fmla="*/ 1 h 149"/>
                <a:gd name="T14" fmla="*/ 76 w 94"/>
                <a:gd name="T15" fmla="*/ 0 h 149"/>
                <a:gd name="T16" fmla="*/ 49 w 94"/>
                <a:gd name="T17" fmla="*/ 20 h 149"/>
                <a:gd name="T18" fmla="*/ 60 w 94"/>
                <a:gd name="T19" fmla="*/ 55 h 149"/>
                <a:gd name="T20" fmla="*/ 0 w 94"/>
                <a:gd name="T21" fmla="*/ 115 h 149"/>
                <a:gd name="T22" fmla="*/ 0 w 94"/>
                <a:gd name="T23" fmla="*/ 115 h 149"/>
                <a:gd name="T24" fmla="*/ 0 w 94"/>
                <a:gd name="T25" fmla="*/ 149 h 149"/>
                <a:gd name="T26" fmla="*/ 94 w 94"/>
                <a:gd name="T27" fmla="*/ 55 h 149"/>
                <a:gd name="T28" fmla="*/ 76 w 94"/>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49">
                  <a:moveTo>
                    <a:pt x="76" y="1"/>
                  </a:moveTo>
                  <a:cubicBezTo>
                    <a:pt x="87" y="17"/>
                    <a:pt x="93" y="36"/>
                    <a:pt x="93" y="55"/>
                  </a:cubicBezTo>
                  <a:cubicBezTo>
                    <a:pt x="93" y="106"/>
                    <a:pt x="52" y="148"/>
                    <a:pt x="1" y="148"/>
                  </a:cubicBezTo>
                  <a:cubicBezTo>
                    <a:pt x="0" y="116"/>
                    <a:pt x="0" y="116"/>
                    <a:pt x="0" y="116"/>
                  </a:cubicBezTo>
                  <a:cubicBezTo>
                    <a:pt x="34" y="116"/>
                    <a:pt x="61" y="88"/>
                    <a:pt x="61" y="55"/>
                  </a:cubicBezTo>
                  <a:cubicBezTo>
                    <a:pt x="61" y="42"/>
                    <a:pt x="57" y="30"/>
                    <a:pt x="50" y="20"/>
                  </a:cubicBezTo>
                  <a:cubicBezTo>
                    <a:pt x="76" y="1"/>
                    <a:pt x="76" y="1"/>
                    <a:pt x="76" y="1"/>
                  </a:cubicBezTo>
                  <a:close/>
                  <a:moveTo>
                    <a:pt x="76" y="0"/>
                  </a:moveTo>
                  <a:cubicBezTo>
                    <a:pt x="49" y="20"/>
                    <a:pt x="49" y="20"/>
                    <a:pt x="49" y="20"/>
                  </a:cubicBezTo>
                  <a:cubicBezTo>
                    <a:pt x="56" y="30"/>
                    <a:pt x="60" y="42"/>
                    <a:pt x="60" y="55"/>
                  </a:cubicBezTo>
                  <a:cubicBezTo>
                    <a:pt x="60" y="88"/>
                    <a:pt x="33" y="115"/>
                    <a:pt x="0" y="115"/>
                  </a:cubicBezTo>
                  <a:cubicBezTo>
                    <a:pt x="0" y="115"/>
                    <a:pt x="0" y="115"/>
                    <a:pt x="0" y="115"/>
                  </a:cubicBezTo>
                  <a:cubicBezTo>
                    <a:pt x="0" y="149"/>
                    <a:pt x="0" y="149"/>
                    <a:pt x="0" y="149"/>
                  </a:cubicBezTo>
                  <a:cubicBezTo>
                    <a:pt x="52" y="149"/>
                    <a:pt x="94" y="107"/>
                    <a:pt x="94" y="55"/>
                  </a:cubicBezTo>
                  <a:cubicBezTo>
                    <a:pt x="94" y="35"/>
                    <a:pt x="87" y="16"/>
                    <a:pt x="76" y="0"/>
                  </a:cubicBezTo>
                  <a:close/>
                </a:path>
              </a:pathLst>
            </a:custGeom>
            <a:solidFill>
              <a:srgbClr val="A6A6A6"/>
            </a:solidFill>
            <a:ln w="6350">
              <a:solidFill>
                <a:schemeClr val="bg1">
                  <a:lumMod val="65000"/>
                </a:schemeClr>
              </a:solidFill>
            </a:ln>
          </p:spPr>
          <p:txBody>
            <a:bodyPr/>
            <a:lstStyle/>
            <a:p>
              <a:pPr defTabSz="685800">
                <a:defRPr/>
              </a:pPr>
              <a:endParaRPr lang="zh-CN" altLang="en-US" sz="1015">
                <a:solidFill>
                  <a:prstClr val="black"/>
                </a:solidFill>
              </a:endParaRPr>
            </a:p>
          </p:txBody>
        </p:sp>
        <p:sp>
          <p:nvSpPr>
            <p:cNvPr id="25" name="TextBox 27"/>
            <p:cNvSpPr txBox="1">
              <a:spLocks noChangeArrowheads="1"/>
            </p:cNvSpPr>
            <p:nvPr/>
          </p:nvSpPr>
          <p:spPr bwMode="auto">
            <a:xfrm>
              <a:off x="3407820" y="2632279"/>
              <a:ext cx="785153" cy="41383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2011</a:t>
              </a:r>
              <a:endParaRPr lang="zh-CN" altLang="en-US" dirty="0">
                <a:solidFill>
                  <a:prstClr val="black">
                    <a:lumMod val="50000"/>
                    <a:lumOff val="50000"/>
                  </a:prstClr>
                </a:solidFill>
              </a:endParaRPr>
            </a:p>
          </p:txBody>
        </p:sp>
        <p:sp>
          <p:nvSpPr>
            <p:cNvPr id="26" name="Freeform 9"/>
            <p:cNvSpPr/>
            <p:nvPr/>
          </p:nvSpPr>
          <p:spPr bwMode="auto">
            <a:xfrm>
              <a:off x="3055811" y="2203434"/>
              <a:ext cx="1220817" cy="1341690"/>
            </a:xfrm>
            <a:custGeom>
              <a:avLst/>
              <a:gdLst>
                <a:gd name="T0" fmla="*/ 34 w 171"/>
                <a:gd name="T1" fmla="*/ 94 h 188"/>
                <a:gd name="T2" fmla="*/ 95 w 171"/>
                <a:gd name="T3" fmla="*/ 34 h 188"/>
                <a:gd name="T4" fmla="*/ 144 w 171"/>
                <a:gd name="T5" fmla="*/ 59 h 188"/>
                <a:gd name="T6" fmla="*/ 171 w 171"/>
                <a:gd name="T7" fmla="*/ 39 h 188"/>
                <a:gd name="T8" fmla="*/ 95 w 171"/>
                <a:gd name="T9" fmla="*/ 0 h 188"/>
                <a:gd name="T10" fmla="*/ 0 w 171"/>
                <a:gd name="T11" fmla="*/ 94 h 188"/>
                <a:gd name="T12" fmla="*/ 95 w 171"/>
                <a:gd name="T13" fmla="*/ 188 h 188"/>
                <a:gd name="T14" fmla="*/ 95 w 171"/>
                <a:gd name="T15" fmla="*/ 188 h 188"/>
                <a:gd name="T16" fmla="*/ 95 w 171"/>
                <a:gd name="T17" fmla="*/ 154 h 188"/>
                <a:gd name="T18" fmla="*/ 34 w 171"/>
                <a:gd name="T19"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88">
                  <a:moveTo>
                    <a:pt x="34" y="94"/>
                  </a:moveTo>
                  <a:cubicBezTo>
                    <a:pt x="34" y="61"/>
                    <a:pt x="61" y="34"/>
                    <a:pt x="95" y="34"/>
                  </a:cubicBezTo>
                  <a:cubicBezTo>
                    <a:pt x="115" y="34"/>
                    <a:pt x="133" y="43"/>
                    <a:pt x="144" y="59"/>
                  </a:cubicBezTo>
                  <a:cubicBezTo>
                    <a:pt x="171" y="39"/>
                    <a:pt x="171" y="39"/>
                    <a:pt x="171" y="39"/>
                  </a:cubicBezTo>
                  <a:cubicBezTo>
                    <a:pt x="154" y="15"/>
                    <a:pt x="126" y="0"/>
                    <a:pt x="95" y="0"/>
                  </a:cubicBezTo>
                  <a:cubicBezTo>
                    <a:pt x="42" y="0"/>
                    <a:pt x="0" y="42"/>
                    <a:pt x="0" y="94"/>
                  </a:cubicBezTo>
                  <a:cubicBezTo>
                    <a:pt x="0" y="146"/>
                    <a:pt x="42" y="188"/>
                    <a:pt x="95" y="188"/>
                  </a:cubicBezTo>
                  <a:cubicBezTo>
                    <a:pt x="95" y="188"/>
                    <a:pt x="95" y="188"/>
                    <a:pt x="95" y="188"/>
                  </a:cubicBezTo>
                  <a:cubicBezTo>
                    <a:pt x="95" y="154"/>
                    <a:pt x="95" y="154"/>
                    <a:pt x="95" y="154"/>
                  </a:cubicBezTo>
                  <a:cubicBezTo>
                    <a:pt x="61"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27" name="组合 26"/>
          <p:cNvGrpSpPr/>
          <p:nvPr/>
        </p:nvGrpSpPr>
        <p:grpSpPr bwMode="auto">
          <a:xfrm>
            <a:off x="4921686" y="2564379"/>
            <a:ext cx="1007904" cy="1006153"/>
            <a:chOff x="4829467" y="2203434"/>
            <a:chExt cx="1344712" cy="1341690"/>
          </a:xfrm>
          <a:effectLst/>
        </p:grpSpPr>
        <p:sp>
          <p:nvSpPr>
            <p:cNvPr id="28" name="Freeform 11"/>
            <p:cNvSpPr>
              <a:spLocks noEditPoints="1"/>
            </p:cNvSpPr>
            <p:nvPr/>
          </p:nvSpPr>
          <p:spPr bwMode="auto">
            <a:xfrm>
              <a:off x="5499602" y="3115294"/>
              <a:ext cx="559149" cy="428674"/>
            </a:xfrm>
            <a:custGeom>
              <a:avLst/>
              <a:gdLst>
                <a:gd name="T0" fmla="*/ 50 w 78"/>
                <a:gd name="T1" fmla="*/ 1 h 60"/>
                <a:gd name="T2" fmla="*/ 77 w 78"/>
                <a:gd name="T3" fmla="*/ 19 h 60"/>
                <a:gd name="T4" fmla="*/ 1 w 78"/>
                <a:gd name="T5" fmla="*/ 59 h 60"/>
                <a:gd name="T6" fmla="*/ 0 w 78"/>
                <a:gd name="T7" fmla="*/ 27 h 60"/>
                <a:gd name="T8" fmla="*/ 50 w 78"/>
                <a:gd name="T9" fmla="*/ 1 h 60"/>
                <a:gd name="T10" fmla="*/ 50 w 78"/>
                <a:gd name="T11" fmla="*/ 0 h 60"/>
                <a:gd name="T12" fmla="*/ 0 w 78"/>
                <a:gd name="T13" fmla="*/ 26 h 60"/>
                <a:gd name="T14" fmla="*/ 0 w 78"/>
                <a:gd name="T15" fmla="*/ 26 h 60"/>
                <a:gd name="T16" fmla="*/ 0 w 78"/>
                <a:gd name="T17" fmla="*/ 60 h 60"/>
                <a:gd name="T18" fmla="*/ 0 w 78"/>
                <a:gd name="T19" fmla="*/ 60 h 60"/>
                <a:gd name="T20" fmla="*/ 78 w 78"/>
                <a:gd name="T21" fmla="*/ 18 h 60"/>
                <a:gd name="T22" fmla="*/ 50 w 78"/>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60">
                  <a:moveTo>
                    <a:pt x="50" y="1"/>
                  </a:moveTo>
                  <a:cubicBezTo>
                    <a:pt x="77" y="19"/>
                    <a:pt x="77" y="19"/>
                    <a:pt x="77" y="19"/>
                  </a:cubicBezTo>
                  <a:cubicBezTo>
                    <a:pt x="60" y="44"/>
                    <a:pt x="31" y="59"/>
                    <a:pt x="1" y="59"/>
                  </a:cubicBezTo>
                  <a:cubicBezTo>
                    <a:pt x="0" y="27"/>
                    <a:pt x="0" y="27"/>
                    <a:pt x="0" y="27"/>
                  </a:cubicBezTo>
                  <a:cubicBezTo>
                    <a:pt x="20" y="27"/>
                    <a:pt x="39" y="17"/>
                    <a:pt x="50" y="1"/>
                  </a:cubicBezTo>
                  <a:close/>
                  <a:moveTo>
                    <a:pt x="50" y="0"/>
                  </a:moveTo>
                  <a:cubicBezTo>
                    <a:pt x="39" y="16"/>
                    <a:pt x="21" y="26"/>
                    <a:pt x="0" y="26"/>
                  </a:cubicBezTo>
                  <a:cubicBezTo>
                    <a:pt x="0" y="26"/>
                    <a:pt x="0" y="26"/>
                    <a:pt x="0" y="26"/>
                  </a:cubicBezTo>
                  <a:cubicBezTo>
                    <a:pt x="0" y="60"/>
                    <a:pt x="0" y="60"/>
                    <a:pt x="0" y="60"/>
                  </a:cubicBezTo>
                  <a:cubicBezTo>
                    <a:pt x="0" y="60"/>
                    <a:pt x="0" y="60"/>
                    <a:pt x="0" y="60"/>
                  </a:cubicBezTo>
                  <a:cubicBezTo>
                    <a:pt x="33" y="60"/>
                    <a:pt x="62" y="44"/>
                    <a:pt x="78" y="18"/>
                  </a:cubicBezTo>
                  <a:cubicBezTo>
                    <a:pt x="50" y="0"/>
                    <a:pt x="50" y="0"/>
                    <a:pt x="50" y="0"/>
                  </a:cubicBezTo>
                  <a:close/>
                </a:path>
              </a:pathLst>
            </a:custGeom>
            <a:solidFill>
              <a:schemeClr val="bg1">
                <a:lumMod val="65000"/>
              </a:schemeClr>
            </a:solidFill>
            <a:ln>
              <a:solidFill>
                <a:schemeClr val="bg1">
                  <a:lumMod val="65000"/>
                </a:schemeClr>
              </a:solidFill>
            </a:ln>
          </p:spPr>
          <p:txBody>
            <a:bodyPr/>
            <a:lstStyle/>
            <a:p>
              <a:pPr defTabSz="685800">
                <a:defRPr/>
              </a:pPr>
              <a:endParaRPr lang="zh-CN" altLang="en-US" sz="1015">
                <a:solidFill>
                  <a:prstClr val="black"/>
                </a:solidFill>
              </a:endParaRPr>
            </a:p>
          </p:txBody>
        </p:sp>
        <p:sp>
          <p:nvSpPr>
            <p:cNvPr id="29" name="Freeform 12"/>
            <p:cNvSpPr/>
            <p:nvPr/>
          </p:nvSpPr>
          <p:spPr bwMode="auto">
            <a:xfrm>
              <a:off x="4829467" y="2203434"/>
              <a:ext cx="1344712" cy="1341690"/>
            </a:xfrm>
            <a:custGeom>
              <a:avLst/>
              <a:gdLst>
                <a:gd name="T0" fmla="*/ 34 w 188"/>
                <a:gd name="T1" fmla="*/ 94 h 188"/>
                <a:gd name="T2" fmla="*/ 94 w 188"/>
                <a:gd name="T3" fmla="*/ 34 h 188"/>
                <a:gd name="T4" fmla="*/ 154 w 188"/>
                <a:gd name="T5" fmla="*/ 94 h 188"/>
                <a:gd name="T6" fmla="*/ 144 w 188"/>
                <a:gd name="T7" fmla="*/ 128 h 188"/>
                <a:gd name="T8" fmla="*/ 172 w 188"/>
                <a:gd name="T9" fmla="*/ 146 h 188"/>
                <a:gd name="T10" fmla="*/ 188 w 188"/>
                <a:gd name="T11" fmla="*/ 94 h 188"/>
                <a:gd name="T12" fmla="*/ 94 w 188"/>
                <a:gd name="T13" fmla="*/ 0 h 188"/>
                <a:gd name="T14" fmla="*/ 0 w 188"/>
                <a:gd name="T15" fmla="*/ 94 h 188"/>
                <a:gd name="T16" fmla="*/ 94 w 188"/>
                <a:gd name="T17" fmla="*/ 188 h 188"/>
                <a:gd name="T18" fmla="*/ 94 w 188"/>
                <a:gd name="T19" fmla="*/ 154 h 188"/>
                <a:gd name="T20" fmla="*/ 34 w 188"/>
                <a:gd name="T2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188">
                  <a:moveTo>
                    <a:pt x="34" y="94"/>
                  </a:moveTo>
                  <a:cubicBezTo>
                    <a:pt x="34" y="61"/>
                    <a:pt x="61" y="34"/>
                    <a:pt x="94" y="34"/>
                  </a:cubicBezTo>
                  <a:cubicBezTo>
                    <a:pt x="127" y="34"/>
                    <a:pt x="154" y="61"/>
                    <a:pt x="154" y="94"/>
                  </a:cubicBezTo>
                  <a:cubicBezTo>
                    <a:pt x="154" y="106"/>
                    <a:pt x="151" y="118"/>
                    <a:pt x="144" y="128"/>
                  </a:cubicBezTo>
                  <a:cubicBezTo>
                    <a:pt x="172" y="146"/>
                    <a:pt x="172" y="146"/>
                    <a:pt x="172" y="146"/>
                  </a:cubicBezTo>
                  <a:cubicBezTo>
                    <a:pt x="183" y="131"/>
                    <a:pt x="188" y="113"/>
                    <a:pt x="188" y="94"/>
                  </a:cubicBezTo>
                  <a:cubicBezTo>
                    <a:pt x="188" y="42"/>
                    <a:pt x="146" y="0"/>
                    <a:pt x="94" y="0"/>
                  </a:cubicBezTo>
                  <a:cubicBezTo>
                    <a:pt x="42" y="0"/>
                    <a:pt x="0" y="42"/>
                    <a:pt x="0" y="94"/>
                  </a:cubicBezTo>
                  <a:cubicBezTo>
                    <a:pt x="0" y="146"/>
                    <a:pt x="42" y="188"/>
                    <a:pt x="94" y="188"/>
                  </a:cubicBezTo>
                  <a:cubicBezTo>
                    <a:pt x="94" y="154"/>
                    <a:pt x="94" y="154"/>
                    <a:pt x="94" y="154"/>
                  </a:cubicBezTo>
                  <a:cubicBezTo>
                    <a:pt x="60" y="154"/>
                    <a:pt x="34" y="127"/>
                    <a:pt x="34" y="94"/>
                  </a:cubicBezTo>
                  <a:close/>
                </a:path>
              </a:pathLst>
            </a:custGeom>
            <a:solidFill>
              <a:schemeClr val="bg1">
                <a:lumMod val="6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30" name="TextBox 32"/>
            <p:cNvSpPr txBox="1">
              <a:spLocks noChangeArrowheads="1"/>
            </p:cNvSpPr>
            <p:nvPr/>
          </p:nvSpPr>
          <p:spPr bwMode="auto">
            <a:xfrm>
              <a:off x="5200237" y="2616981"/>
              <a:ext cx="680071" cy="39314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2012</a:t>
              </a:r>
              <a:endParaRPr lang="zh-CN" altLang="en-US" dirty="0">
                <a:solidFill>
                  <a:prstClr val="black">
                    <a:lumMod val="50000"/>
                    <a:lumOff val="50000"/>
                  </a:prstClr>
                </a:solidFill>
              </a:endParaRPr>
            </a:p>
          </p:txBody>
        </p:sp>
      </p:grpSp>
      <p:grpSp>
        <p:nvGrpSpPr>
          <p:cNvPr id="31" name="组合 30"/>
          <p:cNvGrpSpPr/>
          <p:nvPr/>
        </p:nvGrpSpPr>
        <p:grpSpPr bwMode="auto">
          <a:xfrm>
            <a:off x="6698199" y="2560270"/>
            <a:ext cx="994399" cy="994493"/>
            <a:chOff x="6534744" y="2212760"/>
            <a:chExt cx="1326764" cy="1326764"/>
          </a:xfrm>
          <a:effectLst/>
        </p:grpSpPr>
        <p:sp>
          <p:nvSpPr>
            <p:cNvPr id="32" name="椭圆 3080"/>
            <p:cNvSpPr/>
            <p:nvPr/>
          </p:nvSpPr>
          <p:spPr>
            <a:xfrm>
              <a:off x="6534744" y="2212760"/>
              <a:ext cx="1326764" cy="1326764"/>
            </a:xfrm>
            <a:custGeom>
              <a:avLst/>
              <a:gdLst/>
              <a:ahLst/>
              <a:cxnLst/>
              <a:rect l="l" t="t" r="r" b="b"/>
              <a:pathLst>
                <a:path w="1326764" h="1326764">
                  <a:moveTo>
                    <a:pt x="663382" y="222105"/>
                  </a:moveTo>
                  <a:cubicBezTo>
                    <a:pt x="423060" y="222105"/>
                    <a:pt x="228240" y="416925"/>
                    <a:pt x="228240" y="657247"/>
                  </a:cubicBezTo>
                  <a:cubicBezTo>
                    <a:pt x="228240" y="897569"/>
                    <a:pt x="423060" y="1092389"/>
                    <a:pt x="663382" y="1092389"/>
                  </a:cubicBezTo>
                  <a:cubicBezTo>
                    <a:pt x="903704" y="1092389"/>
                    <a:pt x="1098524" y="897569"/>
                    <a:pt x="1098524" y="657247"/>
                  </a:cubicBezTo>
                  <a:cubicBezTo>
                    <a:pt x="1098524" y="416925"/>
                    <a:pt x="903704" y="222105"/>
                    <a:pt x="663382" y="222105"/>
                  </a:cubicBezTo>
                  <a:close/>
                  <a:moveTo>
                    <a:pt x="663382" y="0"/>
                  </a:moveTo>
                  <a:cubicBezTo>
                    <a:pt x="1029758" y="0"/>
                    <a:pt x="1326764" y="297006"/>
                    <a:pt x="1326764" y="663382"/>
                  </a:cubicBezTo>
                  <a:cubicBezTo>
                    <a:pt x="1326764" y="1029758"/>
                    <a:pt x="1029758" y="1326764"/>
                    <a:pt x="663382" y="1326764"/>
                  </a:cubicBezTo>
                  <a:cubicBezTo>
                    <a:pt x="297006" y="1326764"/>
                    <a:pt x="0" y="1029758"/>
                    <a:pt x="0" y="663382"/>
                  </a:cubicBezTo>
                  <a:cubicBezTo>
                    <a:pt x="0" y="297006"/>
                    <a:pt x="297006" y="0"/>
                    <a:pt x="663382" y="0"/>
                  </a:cubicBezTo>
                  <a:close/>
                </a:path>
              </a:pathLst>
            </a:custGeom>
            <a:solidFill>
              <a:srgbClr val="5BACB6"/>
            </a:solidFill>
            <a:ln w="38100">
              <a:noFill/>
            </a:ln>
            <a:effectLst/>
            <a:scene3d>
              <a:camera prst="perspectiveRelaxedModerately" fov="0">
                <a:rot lat="0" lon="0" rev="0"/>
              </a:camera>
              <a:lightRig rig="glow" dir="t"/>
            </a:scene3d>
            <a:sp3d prstMaterial="plastic">
              <a:contourClr>
                <a:schemeClr val="tx2">
                  <a:lumMod val="75000"/>
                </a:schemeClr>
              </a:contourClr>
            </a:sp3d>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015">
                <a:solidFill>
                  <a:prstClr val="white"/>
                </a:solidFill>
              </a:endParaRPr>
            </a:p>
          </p:txBody>
        </p:sp>
        <p:sp>
          <p:nvSpPr>
            <p:cNvPr id="33" name="TextBox 36"/>
            <p:cNvSpPr txBox="1">
              <a:spLocks noChangeArrowheads="1"/>
            </p:cNvSpPr>
            <p:nvPr/>
          </p:nvSpPr>
          <p:spPr bwMode="auto">
            <a:xfrm>
              <a:off x="6867868" y="2601926"/>
              <a:ext cx="660171" cy="39332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en-US" altLang="zh-CN" dirty="0">
                  <a:solidFill>
                    <a:prstClr val="black">
                      <a:lumMod val="50000"/>
                      <a:lumOff val="50000"/>
                    </a:prstClr>
                  </a:solidFill>
                </a:rPr>
                <a:t>2013</a:t>
              </a:r>
              <a:endParaRPr lang="zh-CN" altLang="en-US" dirty="0">
                <a:solidFill>
                  <a:prstClr val="black">
                    <a:lumMod val="50000"/>
                    <a:lumOff val="50000"/>
                  </a:prstClr>
                </a:solidFill>
              </a:endParaRPr>
            </a:p>
          </p:txBody>
        </p:sp>
      </p:grpSp>
      <p:sp>
        <p:nvSpPr>
          <p:cNvPr id="11" name="矩形 10"/>
          <p:cNvSpPr>
            <a:spLocks noChangeArrowheads="1"/>
          </p:cNvSpPr>
          <p:nvPr/>
        </p:nvSpPr>
        <p:spPr bwMode="auto">
          <a:xfrm>
            <a:off x="1164644" y="1480079"/>
            <a:ext cx="6588706" cy="746358"/>
          </a:xfrm>
          <a:prstGeom prst="rect">
            <a:avLst/>
          </a:prstGeom>
        </p:spPr>
        <p:txBody>
          <a:bodyPr wrap="square">
            <a:spAutoFit/>
          </a:bodyPr>
          <a:lstStyle/>
          <a:p>
            <a:pPr algn="just" defTabSz="685800">
              <a:lnSpc>
                <a:spcPts val="1650"/>
              </a:lnSpc>
              <a:buClr>
                <a:srgbClr val="0070C0"/>
              </a:buCl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上海锐普广告有限公司</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是中国第一家精品</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设计机构。拥有国内顶尖的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展示效果，让您的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50000"/>
                    <a:lumOff val="50000"/>
                  </a:prstClr>
                </a:solidFill>
                <a:latin typeface="微软雅黑" panose="020B0503020204020204" pitchFamily="34" charset="-122"/>
                <a:ea typeface="微软雅黑" panose="020B0503020204020204" pitchFamily="34" charset="-122"/>
              </a:rPr>
              <a:t>创造卓越价值。</a:t>
            </a:r>
            <a:endPar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1257373" y="1188582"/>
            <a:ext cx="1350096" cy="310342"/>
            <a:chOff x="2397438" y="1648276"/>
            <a:chExt cx="1800128" cy="413789"/>
          </a:xfrm>
        </p:grpSpPr>
        <p:sp>
          <p:nvSpPr>
            <p:cNvPr id="34" name="TextBox 112"/>
            <p:cNvSpPr txBox="1"/>
            <p:nvPr/>
          </p:nvSpPr>
          <p:spPr bwMode="auto">
            <a:xfrm>
              <a:off x="2562386" y="1648276"/>
              <a:ext cx="1635180" cy="413789"/>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37" name="直角三角形 36"/>
            <p:cNvSpPr/>
            <p:nvPr/>
          </p:nvSpPr>
          <p:spPr bwMode="auto">
            <a:xfrm rot="5400000">
              <a:off x="2390412" y="1757963"/>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grpSp>
        <p:nvGrpSpPr>
          <p:cNvPr id="8" name="组合 7"/>
          <p:cNvGrpSpPr/>
          <p:nvPr/>
        </p:nvGrpSpPr>
        <p:grpSpPr>
          <a:xfrm>
            <a:off x="5404138" y="3126357"/>
            <a:ext cx="43062" cy="738838"/>
            <a:chOff x="5473114" y="2952846"/>
            <a:chExt cx="57416" cy="985117"/>
          </a:xfrm>
          <a:solidFill>
            <a:schemeClr val="tx1">
              <a:lumMod val="85000"/>
              <a:lumOff val="15000"/>
            </a:schemeClr>
          </a:solidFill>
        </p:grpSpPr>
        <p:sp>
          <p:nvSpPr>
            <p:cNvPr id="9" name="Freeform 15"/>
            <p:cNvSpPr/>
            <p:nvPr/>
          </p:nvSpPr>
          <p:spPr bwMode="auto">
            <a:xfrm>
              <a:off x="5500311"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50000"/>
                </a:schemeClr>
              </a:solidFill>
              <a:prstDash val="solid"/>
              <a:miter lim="800000"/>
            </a:ln>
          </p:spPr>
          <p:txBody>
            <a:bodyPr/>
            <a:lstStyle/>
            <a:p>
              <a:pPr defTabSz="685800">
                <a:defRPr/>
              </a:pPr>
              <a:endParaRPr lang="zh-CN" altLang="en-US" sz="1015">
                <a:solidFill>
                  <a:prstClr val="black"/>
                </a:solidFill>
              </a:endParaRPr>
            </a:p>
          </p:txBody>
        </p:sp>
        <p:sp>
          <p:nvSpPr>
            <p:cNvPr id="10" name="Oval 30"/>
            <p:cNvSpPr>
              <a:spLocks noChangeArrowheads="1"/>
            </p:cNvSpPr>
            <p:nvPr/>
          </p:nvSpPr>
          <p:spPr bwMode="auto">
            <a:xfrm>
              <a:off x="5473114" y="3880547"/>
              <a:ext cx="57416" cy="57416"/>
            </a:xfrm>
            <a:prstGeom prst="ellipse">
              <a:avLst/>
            </a:prstGeom>
            <a:solidFill>
              <a:schemeClr val="bg1">
                <a:lumMod val="50000"/>
              </a:schemeClr>
            </a:solidFill>
            <a:ln w="9525">
              <a:solidFill>
                <a:schemeClr val="bg1">
                  <a:lumMod val="50000"/>
                </a:schemeClr>
              </a:solidFill>
              <a:round/>
            </a:ln>
          </p:spPr>
          <p:txBody>
            <a:bodyPr/>
            <a:lstStyle/>
            <a:p>
              <a:pPr defTabSz="685800">
                <a:defRPr/>
              </a:pPr>
              <a:endParaRPr lang="zh-CN" altLang="en-US" sz="1015">
                <a:solidFill>
                  <a:prstClr val="black"/>
                </a:solidFill>
              </a:endParaRPr>
            </a:p>
          </p:txBody>
        </p:sp>
      </p:grpSp>
      <p:grpSp>
        <p:nvGrpSpPr>
          <p:cNvPr id="5" name="组合 4"/>
          <p:cNvGrpSpPr/>
          <p:nvPr/>
        </p:nvGrpSpPr>
        <p:grpSpPr>
          <a:xfrm>
            <a:off x="3525779" y="3115103"/>
            <a:ext cx="38529" cy="738838"/>
            <a:chOff x="3702326" y="2952846"/>
            <a:chExt cx="51372" cy="985117"/>
          </a:xfrm>
          <a:solidFill>
            <a:schemeClr val="tx1">
              <a:lumMod val="85000"/>
              <a:lumOff val="15000"/>
            </a:schemeClr>
          </a:solidFill>
        </p:grpSpPr>
        <p:sp>
          <p:nvSpPr>
            <p:cNvPr id="6" name="Freeform 14"/>
            <p:cNvSpPr/>
            <p:nvPr/>
          </p:nvSpPr>
          <p:spPr bwMode="auto">
            <a:xfrm>
              <a:off x="3732544"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75000"/>
                </a:schemeClr>
              </a:solidFill>
              <a:prstDash val="solid"/>
              <a:miter lim="800000"/>
            </a:ln>
          </p:spPr>
          <p:txBody>
            <a:bodyPr/>
            <a:lstStyle/>
            <a:p>
              <a:pPr defTabSz="685800">
                <a:defRPr/>
              </a:pPr>
              <a:endParaRPr lang="zh-CN" altLang="en-US" sz="1015">
                <a:solidFill>
                  <a:prstClr val="black"/>
                </a:solidFill>
              </a:endParaRPr>
            </a:p>
          </p:txBody>
        </p:sp>
        <p:sp>
          <p:nvSpPr>
            <p:cNvPr id="7" name="Oval 29"/>
            <p:cNvSpPr>
              <a:spLocks noChangeArrowheads="1"/>
            </p:cNvSpPr>
            <p:nvPr/>
          </p:nvSpPr>
          <p:spPr bwMode="auto">
            <a:xfrm>
              <a:off x="3702326" y="3880547"/>
              <a:ext cx="51372" cy="57416"/>
            </a:xfrm>
            <a:prstGeom prst="ellipse">
              <a:avLst/>
            </a:prstGeom>
            <a:solidFill>
              <a:schemeClr val="bg1">
                <a:lumMod val="65000"/>
              </a:schemeClr>
            </a:solidFill>
            <a:ln w="9525">
              <a:solidFill>
                <a:srgbClr val="A6A6A6"/>
              </a:solidFill>
              <a:round/>
            </a:ln>
          </p:spPr>
          <p:txBody>
            <a:bodyPr/>
            <a:lstStyle/>
            <a:p>
              <a:pPr defTabSz="685800">
                <a:defRPr/>
              </a:pPr>
              <a:endParaRPr lang="zh-CN" altLang="en-US" sz="1015">
                <a:solidFill>
                  <a:prstClr val="black"/>
                </a:solidFill>
              </a:endParaRPr>
            </a:p>
          </p:txBody>
        </p:sp>
      </p:grpSp>
      <p:grpSp>
        <p:nvGrpSpPr>
          <p:cNvPr id="2" name="组合 1"/>
          <p:cNvGrpSpPr/>
          <p:nvPr/>
        </p:nvGrpSpPr>
        <p:grpSpPr>
          <a:xfrm>
            <a:off x="1748552" y="3126357"/>
            <a:ext cx="43062" cy="738838"/>
            <a:chOff x="1988953" y="2952846"/>
            <a:chExt cx="57416" cy="985117"/>
          </a:xfrm>
          <a:solidFill>
            <a:schemeClr val="tx1">
              <a:lumMod val="85000"/>
              <a:lumOff val="15000"/>
            </a:schemeClr>
          </a:solidFill>
        </p:grpSpPr>
        <p:sp>
          <p:nvSpPr>
            <p:cNvPr id="3" name="Freeform 13"/>
            <p:cNvSpPr/>
            <p:nvPr/>
          </p:nvSpPr>
          <p:spPr bwMode="auto">
            <a:xfrm>
              <a:off x="2016148" y="2952846"/>
              <a:ext cx="0" cy="957919"/>
            </a:xfrm>
            <a:custGeom>
              <a:avLst/>
              <a:gdLst>
                <a:gd name="T0" fmla="*/ 0 h 317"/>
                <a:gd name="T1" fmla="*/ 317 h 317"/>
                <a:gd name="T2" fmla="*/ 0 h 317"/>
              </a:gdLst>
              <a:ahLst/>
              <a:cxnLst>
                <a:cxn ang="0">
                  <a:pos x="0" y="T0"/>
                </a:cxn>
                <a:cxn ang="0">
                  <a:pos x="0" y="T1"/>
                </a:cxn>
                <a:cxn ang="0">
                  <a:pos x="0" y="T2"/>
                </a:cxn>
              </a:cxnLst>
              <a:rect l="0" t="0" r="r" b="b"/>
              <a:pathLst>
                <a:path h="317">
                  <a:moveTo>
                    <a:pt x="0" y="0"/>
                  </a:moveTo>
                  <a:lnTo>
                    <a:pt x="0" y="317"/>
                  </a:lnTo>
                  <a:lnTo>
                    <a:pt x="0" y="0"/>
                  </a:lnTo>
                  <a:close/>
                </a:path>
              </a:pathLst>
            </a:custGeom>
            <a:grpFill/>
            <a:ln w="10" cap="flat">
              <a:solidFill>
                <a:schemeClr val="bg1">
                  <a:lumMod val="75000"/>
                </a:schemeClr>
              </a:solidFill>
              <a:prstDash val="solid"/>
              <a:miter lim="800000"/>
            </a:ln>
          </p:spPr>
          <p:txBody>
            <a:bodyPr/>
            <a:lstStyle/>
            <a:p>
              <a:pPr defTabSz="685800">
                <a:defRPr/>
              </a:pPr>
              <a:endParaRPr lang="zh-CN" altLang="en-US" sz="1015">
                <a:solidFill>
                  <a:prstClr val="black">
                    <a:lumMod val="65000"/>
                    <a:lumOff val="35000"/>
                  </a:prstClr>
                </a:solidFill>
              </a:endParaRPr>
            </a:p>
          </p:txBody>
        </p:sp>
        <p:sp>
          <p:nvSpPr>
            <p:cNvPr id="4" name="Oval 28"/>
            <p:cNvSpPr>
              <a:spLocks noChangeArrowheads="1"/>
            </p:cNvSpPr>
            <p:nvPr/>
          </p:nvSpPr>
          <p:spPr bwMode="auto">
            <a:xfrm>
              <a:off x="1988953" y="3880547"/>
              <a:ext cx="57416" cy="57416"/>
            </a:xfrm>
            <a:prstGeom prst="ellipse">
              <a:avLst/>
            </a:prstGeom>
            <a:solidFill>
              <a:schemeClr val="bg1">
                <a:lumMod val="75000"/>
              </a:schemeClr>
            </a:solidFill>
            <a:ln w="9525">
              <a:solidFill>
                <a:schemeClr val="bg1">
                  <a:lumMod val="75000"/>
                </a:schemeClr>
              </a:solidFill>
              <a:round/>
            </a:ln>
          </p:spPr>
          <p:txBody>
            <a:bodyPr/>
            <a:lstStyle/>
            <a:p>
              <a:pPr defTabSz="685800">
                <a:defRPr/>
              </a:pPr>
              <a:endParaRPr lang="zh-CN" altLang="en-US" sz="1015">
                <a:solidFill>
                  <a:prstClr val="black">
                    <a:lumMod val="65000"/>
                    <a:lumOff val="35000"/>
                  </a:prstClr>
                </a:solidFill>
              </a:endParaRPr>
            </a:p>
          </p:txBody>
        </p:sp>
      </p:grpSp>
      <p:cxnSp>
        <p:nvCxnSpPr>
          <p:cNvPr id="40" name="直接连接符 39"/>
          <p:cNvCxnSpPr/>
          <p:nvPr/>
        </p:nvCxnSpPr>
        <p:spPr>
          <a:xfrm>
            <a:off x="1250960" y="1483192"/>
            <a:ext cx="638809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2700000">
            <a:off x="-196892" y="-606204"/>
            <a:ext cx="1204299" cy="1204299"/>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矩形 20"/>
          <p:cNvSpPr/>
          <p:nvPr/>
        </p:nvSpPr>
        <p:spPr>
          <a:xfrm rot="2700000">
            <a:off x="-873724" y="314020"/>
            <a:ext cx="1211223" cy="676591"/>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23" name="组合 22"/>
          <p:cNvGrpSpPr/>
          <p:nvPr/>
        </p:nvGrpSpPr>
        <p:grpSpPr>
          <a:xfrm>
            <a:off x="8375844" y="2301508"/>
            <a:ext cx="3517749" cy="3739752"/>
            <a:chOff x="5738467" y="-3037181"/>
            <a:chExt cx="6614360" cy="7031788"/>
          </a:xfrm>
        </p:grpSpPr>
        <p:sp>
          <p:nvSpPr>
            <p:cNvPr id="24" name="矩形 23"/>
            <p:cNvSpPr/>
            <p:nvPr/>
          </p:nvSpPr>
          <p:spPr>
            <a:xfrm rot="2700000">
              <a:off x="7497974" y="-860245"/>
              <a:ext cx="4859783" cy="4849922"/>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矩形 24"/>
            <p:cNvSpPr/>
            <p:nvPr/>
          </p:nvSpPr>
          <p:spPr>
            <a:xfrm rot="2700000">
              <a:off x="5815391" y="-3114105"/>
              <a:ext cx="3104148" cy="325799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rcRect l="19501" t="255" r="14580" b="866"/>
          <a:stretch>
            <a:fillRect/>
          </a:stretch>
        </p:blipFill>
        <p:spPr>
          <a:xfrm>
            <a:off x="-451635" y="-868091"/>
            <a:ext cx="1708461" cy="1708461"/>
          </a:xfrm>
          <a:custGeom>
            <a:avLst/>
            <a:gdLst>
              <a:gd name="connsiteX0" fmla="*/ 2814624 w 5629249"/>
              <a:gd name="connsiteY0" fmla="*/ 0 h 5629249"/>
              <a:gd name="connsiteX1" fmla="*/ 5629249 w 5629249"/>
              <a:gd name="connsiteY1" fmla="*/ 2814624 h 5629249"/>
              <a:gd name="connsiteX2" fmla="*/ 2814624 w 5629249"/>
              <a:gd name="connsiteY2" fmla="*/ 5629249 h 5629249"/>
              <a:gd name="connsiteX3" fmla="*/ 0 w 5629249"/>
              <a:gd name="connsiteY3" fmla="*/ 2814624 h 5629249"/>
            </a:gdLst>
            <a:ahLst/>
            <a:cxnLst>
              <a:cxn ang="0">
                <a:pos x="connsiteX0" y="connsiteY0"/>
              </a:cxn>
              <a:cxn ang="0">
                <a:pos x="connsiteX1" y="connsiteY1"/>
              </a:cxn>
              <a:cxn ang="0">
                <a:pos x="connsiteX2" y="connsiteY2"/>
              </a:cxn>
              <a:cxn ang="0">
                <a:pos x="connsiteX3" y="connsiteY3"/>
              </a:cxn>
            </a:cxnLst>
            <a:rect l="l" t="t" r="r" b="b"/>
            <a:pathLst>
              <a:path w="5629249" h="5629249">
                <a:moveTo>
                  <a:pt x="2814624" y="0"/>
                </a:moveTo>
                <a:lnTo>
                  <a:pt x="5629249" y="2814624"/>
                </a:lnTo>
                <a:lnTo>
                  <a:pt x="2814624" y="5629249"/>
                </a:lnTo>
                <a:lnTo>
                  <a:pt x="0" y="2814624"/>
                </a:lnTo>
                <a:close/>
              </a:path>
            </a:pathLst>
          </a:custGeom>
          <a:ln w="6350">
            <a:solidFill>
              <a:srgbClr val="5BACB6"/>
            </a:solidFill>
          </a:ln>
        </p:spPr>
      </p:pic>
      <p:grpSp>
        <p:nvGrpSpPr>
          <p:cNvPr id="27" name="组合 26"/>
          <p:cNvGrpSpPr/>
          <p:nvPr/>
        </p:nvGrpSpPr>
        <p:grpSpPr>
          <a:xfrm>
            <a:off x="981842" y="99897"/>
            <a:ext cx="556317" cy="556317"/>
            <a:chOff x="1527090" y="1893200"/>
            <a:chExt cx="556317" cy="556317"/>
          </a:xfrm>
        </p:grpSpPr>
        <p:sp>
          <p:nvSpPr>
            <p:cNvPr id="28" name="矩形 27"/>
            <p:cNvSpPr/>
            <p:nvPr/>
          </p:nvSpPr>
          <p:spPr>
            <a:xfrm rot="2700000">
              <a:off x="1527090" y="1893200"/>
              <a:ext cx="556317" cy="556317"/>
            </a:xfrm>
            <a:prstGeom prst="rect">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TextBox 9"/>
            <p:cNvSpPr txBox="1"/>
            <p:nvPr/>
          </p:nvSpPr>
          <p:spPr bwMode="auto">
            <a:xfrm>
              <a:off x="1626408" y="1944607"/>
              <a:ext cx="350919" cy="461665"/>
            </a:xfrm>
            <a:prstGeom prst="rect">
              <a:avLst/>
            </a:prstGeom>
            <a:noFill/>
          </p:spPr>
          <p:txBody>
            <a:bodyPr wrap="square">
              <a:spAutoFit/>
            </a:bodyPr>
            <a:lstStyle/>
            <a:p>
              <a:pPr defTabSz="685800">
                <a:defRPr/>
              </a:pPr>
              <a:r>
                <a:rPr lang="en-US" altLang="zh-CN" sz="2400" spc="450" dirty="0">
                  <a:solidFill>
                    <a:prstClr val="white"/>
                  </a:solidFill>
                  <a:latin typeface="微软雅黑" panose="020B0503020204020204" pitchFamily="34" charset="-122"/>
                  <a:ea typeface="微软雅黑" panose="020B0503020204020204" pitchFamily="34" charset="-122"/>
                </a:rPr>
                <a:t>1</a:t>
              </a:r>
              <a:endParaRPr lang="en-US" altLang="zh-CN" sz="2400" spc="450" dirty="0">
                <a:solidFill>
                  <a:prstClr val="white"/>
                </a:solidFill>
                <a:latin typeface="微软雅黑" panose="020B0503020204020204" pitchFamily="34" charset="-122"/>
                <a:ea typeface="微软雅黑" panose="020B0503020204020204" pitchFamily="34" charset="-122"/>
              </a:endParaRPr>
            </a:p>
          </p:txBody>
        </p:sp>
      </p:grpSp>
      <p:sp>
        <p:nvSpPr>
          <p:cNvPr id="30" name="TextBox 9"/>
          <p:cNvSpPr txBox="1"/>
          <p:nvPr/>
        </p:nvSpPr>
        <p:spPr bwMode="auto">
          <a:xfrm>
            <a:off x="1516475" y="478182"/>
            <a:ext cx="2765371" cy="400110"/>
          </a:xfrm>
          <a:prstGeom prst="rect">
            <a:avLst/>
          </a:prstGeom>
          <a:noFill/>
        </p:spPr>
        <p:txBody>
          <a:bodyPr wrap="square">
            <a:spAutoFit/>
          </a:bodyPr>
          <a:lstStyle/>
          <a:p>
            <a:pPr defTabSz="685800">
              <a:defRPr/>
            </a:pPr>
            <a:r>
              <a:rPr lang="zh-CN" altLang="en-US" sz="2000" spc="450" dirty="0">
                <a:solidFill>
                  <a:prstClr val="white">
                    <a:lumMod val="50000"/>
                  </a:prstClr>
                </a:solidFill>
                <a:latin typeface="微软雅黑" panose="020B0503020204020204" pitchFamily="34" charset="-122"/>
                <a:ea typeface="微软雅黑" panose="020B0503020204020204" pitchFamily="34" charset="-122"/>
              </a:rPr>
              <a:t>点击此处添加标题</a:t>
            </a:r>
            <a:endParaRPr lang="zh-CN" altLang="en-US" sz="2000" spc="450" dirty="0">
              <a:solidFill>
                <a:prstClr val="white">
                  <a:lumMod val="50000"/>
                </a:prst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426578" y="84915"/>
            <a:ext cx="393114" cy="314325"/>
            <a:chOff x="2192924" y="-291128"/>
            <a:chExt cx="393114" cy="314325"/>
          </a:xfrm>
        </p:grpSpPr>
        <p:sp>
          <p:nvSpPr>
            <p:cNvPr id="32" name="燕尾形 31"/>
            <p:cNvSpPr/>
            <p:nvPr/>
          </p:nvSpPr>
          <p:spPr>
            <a:xfrm>
              <a:off x="2347913"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33" name="燕尾形 32"/>
            <p:cNvSpPr/>
            <p:nvPr/>
          </p:nvSpPr>
          <p:spPr>
            <a:xfrm>
              <a:off x="2192924" y="-291128"/>
              <a:ext cx="238125" cy="314325"/>
            </a:xfrm>
            <a:prstGeom prst="chevron">
              <a:avLst>
                <a:gd name="adj" fmla="val 651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grpSp>
      <p:sp>
        <p:nvSpPr>
          <p:cNvPr id="34" name="矩形 33"/>
          <p:cNvSpPr/>
          <p:nvPr/>
        </p:nvSpPr>
        <p:spPr>
          <a:xfrm rot="2700000">
            <a:off x="513639" y="-2022898"/>
            <a:ext cx="2163594" cy="1853805"/>
          </a:xfrm>
          <a:prstGeom prst="rect">
            <a:avLst/>
          </a:prstGeom>
          <a:noFill/>
          <a:ln>
            <a:solidFill>
              <a:srgbClr val="5BA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14" name="组合 13"/>
          <p:cNvGrpSpPr/>
          <p:nvPr/>
        </p:nvGrpSpPr>
        <p:grpSpPr>
          <a:xfrm>
            <a:off x="4968592" y="1395809"/>
            <a:ext cx="3293269" cy="2531159"/>
            <a:chOff x="6125256" y="1898290"/>
            <a:chExt cx="4391025" cy="3374879"/>
          </a:xfrm>
        </p:grpSpPr>
        <p:grpSp>
          <p:nvGrpSpPr>
            <p:cNvPr id="2" name="组合 1"/>
            <p:cNvGrpSpPr/>
            <p:nvPr/>
          </p:nvGrpSpPr>
          <p:grpSpPr bwMode="auto">
            <a:xfrm>
              <a:off x="6125256" y="1898290"/>
              <a:ext cx="4365625" cy="1038083"/>
              <a:chOff x="3844303" y="2129265"/>
              <a:chExt cx="4364980" cy="1038422"/>
            </a:xfrm>
          </p:grpSpPr>
          <p:sp>
            <p:nvSpPr>
              <p:cNvPr id="3" name="TextBox 4"/>
              <p:cNvSpPr txBox="1"/>
              <p:nvPr/>
            </p:nvSpPr>
            <p:spPr>
              <a:xfrm>
                <a:off x="4179165" y="2129265"/>
                <a:ext cx="1754779" cy="413923"/>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4" name="TextBox 11"/>
              <p:cNvSpPr txBox="1">
                <a:spLocks noChangeArrowheads="1"/>
              </p:cNvSpPr>
              <p:nvPr/>
            </p:nvSpPr>
            <p:spPr bwMode="auto">
              <a:xfrm flipH="1">
                <a:off x="3844303" y="2492922"/>
                <a:ext cx="4364980" cy="67476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5" name="直接连接符 4"/>
              <p:cNvCxnSpPr/>
              <p:nvPr/>
            </p:nvCxnSpPr>
            <p:spPr>
              <a:xfrm>
                <a:off x="3962712" y="2565445"/>
                <a:ext cx="4134826"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6125256" y="3066886"/>
              <a:ext cx="4378325" cy="999779"/>
              <a:chOff x="3844301" y="2967874"/>
              <a:chExt cx="4377680" cy="999886"/>
            </a:xfrm>
          </p:grpSpPr>
          <p:sp>
            <p:nvSpPr>
              <p:cNvPr id="7" name="TextBox 6"/>
              <p:cNvSpPr txBox="1"/>
              <p:nvPr/>
            </p:nvSpPr>
            <p:spPr>
              <a:xfrm>
                <a:off x="4255354" y="2967874"/>
                <a:ext cx="1621025" cy="413832"/>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8" name="TextBox 7"/>
              <p:cNvSpPr txBox="1">
                <a:spLocks noChangeArrowheads="1"/>
              </p:cNvSpPr>
              <p:nvPr/>
            </p:nvSpPr>
            <p:spPr bwMode="auto">
              <a:xfrm flipH="1">
                <a:off x="3844301" y="3293145"/>
                <a:ext cx="4377680" cy="674615"/>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9" name="直接连接符 8"/>
              <p:cNvCxnSpPr/>
              <p:nvPr/>
            </p:nvCxnSpPr>
            <p:spPr>
              <a:xfrm>
                <a:off x="3962713" y="3350832"/>
                <a:ext cx="4125304"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bwMode="auto">
            <a:xfrm>
              <a:off x="6125256" y="4265527"/>
              <a:ext cx="4391025" cy="1007642"/>
              <a:chOff x="3844301" y="3797519"/>
              <a:chExt cx="4390380" cy="1009540"/>
            </a:xfrm>
          </p:grpSpPr>
          <p:sp>
            <p:nvSpPr>
              <p:cNvPr id="11" name="TextBox 8"/>
              <p:cNvSpPr txBox="1"/>
              <p:nvPr/>
            </p:nvSpPr>
            <p:spPr>
              <a:xfrm>
                <a:off x="4255354" y="3797519"/>
                <a:ext cx="1532139" cy="414568"/>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sz="1200" dirty="0">
                    <a:solidFill>
                      <a:prstClr val="black">
                        <a:lumMod val="50000"/>
                        <a:lumOff val="50000"/>
                      </a:prstClr>
                    </a:solidFill>
                  </a:rPr>
                  <a:t>点击添加标题</a:t>
                </a:r>
                <a:endParaRPr lang="zh-CN" altLang="en-US" sz="1200" dirty="0">
                  <a:solidFill>
                    <a:prstClr val="black">
                      <a:lumMod val="50000"/>
                      <a:lumOff val="50000"/>
                    </a:prstClr>
                  </a:solidFill>
                </a:endParaRPr>
              </a:p>
            </p:txBody>
          </p:sp>
          <p:sp>
            <p:nvSpPr>
              <p:cNvPr id="12" name="TextBox 9"/>
              <p:cNvSpPr txBox="1">
                <a:spLocks noChangeArrowheads="1"/>
              </p:cNvSpPr>
              <p:nvPr/>
            </p:nvSpPr>
            <p:spPr bwMode="auto">
              <a:xfrm flipH="1">
                <a:off x="3844301" y="4131245"/>
                <a:ext cx="4390380" cy="675814"/>
              </a:xfrm>
              <a:prstGeom prst="rect">
                <a:avLst/>
              </a:prstGeom>
            </p:spPr>
            <p:txBody>
              <a:bodyPr wrap="square">
                <a:spAutoFit/>
              </a:bodyPr>
              <a:lstStyle>
                <a:defPPr>
                  <a:defRPr lang="zh-CN"/>
                </a:defPPr>
                <a:lvl1pPr algn="just">
                  <a:lnSpc>
                    <a:spcPts val="1650"/>
                  </a:lnSpc>
                  <a:buClr>
                    <a:srgbClr val="0070C0"/>
                  </a:buClr>
                  <a:defRPr sz="1050">
                    <a:solidFill>
                      <a:schemeClr val="tx1">
                        <a:lumMod val="50000"/>
                        <a:lumOff val="50000"/>
                      </a:schemeClr>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50000"/>
                        <a:lumOff val="50000"/>
                      </a:prstClr>
                    </a:solidFill>
                  </a:rPr>
                  <a:t>点击添加文本内容点击添加文本内容点击添加文本内容点击添加文本内容        </a:t>
                </a:r>
                <a:endParaRPr lang="en-US" altLang="zh-CN" dirty="0">
                  <a:solidFill>
                    <a:prstClr val="black">
                      <a:lumMod val="50000"/>
                      <a:lumOff val="50000"/>
                    </a:prstClr>
                  </a:solidFill>
                </a:endParaRPr>
              </a:p>
            </p:txBody>
          </p:sp>
          <p:cxnSp>
            <p:nvCxnSpPr>
              <p:cNvPr id="13" name="直接连接符 12"/>
              <p:cNvCxnSpPr/>
              <p:nvPr/>
            </p:nvCxnSpPr>
            <p:spPr>
              <a:xfrm>
                <a:off x="3962713" y="4192218"/>
                <a:ext cx="4134830" cy="0"/>
              </a:xfrm>
              <a:prstGeom prst="line">
                <a:avLst/>
              </a:prstGeom>
              <a:ln w="3175">
                <a:solidFill>
                  <a:srgbClr val="5BACB6"/>
                </a:solidFill>
              </a:ln>
            </p:spPr>
            <p:style>
              <a:lnRef idx="1">
                <a:schemeClr val="accent1"/>
              </a:lnRef>
              <a:fillRef idx="0">
                <a:schemeClr val="accent1"/>
              </a:fillRef>
              <a:effectRef idx="0">
                <a:schemeClr val="accent1"/>
              </a:effectRef>
              <a:fontRef idx="minor">
                <a:schemeClr val="tx1"/>
              </a:fontRef>
            </p:style>
          </p:cxnSp>
        </p:grpSp>
        <p:sp>
          <p:nvSpPr>
            <p:cNvPr id="17" name="直角三角形 16"/>
            <p:cNvSpPr/>
            <p:nvPr/>
          </p:nvSpPr>
          <p:spPr bwMode="auto">
            <a:xfrm rot="5400000">
              <a:off x="6236657" y="2014481"/>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8" name="直角三角形 17"/>
            <p:cNvSpPr/>
            <p:nvPr/>
          </p:nvSpPr>
          <p:spPr bwMode="auto">
            <a:xfrm rot="5400000">
              <a:off x="6236657" y="3172286"/>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9" name="直角三角形 18"/>
            <p:cNvSpPr/>
            <p:nvPr/>
          </p:nvSpPr>
          <p:spPr bwMode="auto">
            <a:xfrm rot="5400000">
              <a:off x="6236656" y="4383554"/>
              <a:ext cx="191788" cy="177735"/>
            </a:xfrm>
            <a:prstGeom prst="rtTriangle">
              <a:avLst/>
            </a:prstGeom>
            <a:solidFill>
              <a:srgbClr val="5BAC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b="9209"/>
          <a:stretch>
            <a:fillRect/>
          </a:stretch>
        </p:blipFill>
        <p:spPr>
          <a:xfrm>
            <a:off x="884768" y="1384300"/>
            <a:ext cx="3797912" cy="2582751"/>
          </a:xfrm>
          <a:prstGeom prst="rect">
            <a:avLst/>
          </a:prstGeom>
          <a:effectLst/>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3213</Words>
  <Application>WPS 演示</Application>
  <PresentationFormat>全屏显示(16:9)</PresentationFormat>
  <Paragraphs>521</Paragraphs>
  <Slides>30</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30</vt:i4>
      </vt:variant>
    </vt:vector>
  </HeadingPairs>
  <TitlesOfParts>
    <vt:vector size="49" baseType="lpstr">
      <vt:lpstr>Arial</vt:lpstr>
      <vt:lpstr>宋体</vt:lpstr>
      <vt:lpstr>Wingdings</vt:lpstr>
      <vt:lpstr>微软雅黑</vt:lpstr>
      <vt:lpstr>汉仪大宋简</vt:lpstr>
      <vt:lpstr>Kelson Sans</vt:lpstr>
      <vt:lpstr>Arial Unicode MS</vt:lpstr>
      <vt:lpstr>Franklin Gothic Medium Cond</vt:lpstr>
      <vt:lpstr>NanLiHei_Eurostile</vt:lpstr>
      <vt:lpstr>方正正纤黑简体</vt:lpstr>
      <vt:lpstr>Calibri</vt:lpstr>
      <vt:lpstr>Calibri Light</vt:lpstr>
      <vt:lpstr>等线</vt:lpstr>
      <vt:lpstr>方正正黑简体</vt:lpstr>
      <vt:lpstr>CorpoA</vt:lpstr>
      <vt:lpstr>Arial Black</vt:lpstr>
      <vt:lpstr>A bite</vt:lpstr>
      <vt:lpstr>Vtks Thanks You</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4</cp:revision>
  <dcterms:created xsi:type="dcterms:W3CDTF">2015-01-23T07:07:00Z</dcterms:created>
  <dcterms:modified xsi:type="dcterms:W3CDTF">2018-08-28T03:37:41Z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